
<file path=[Content_Types].xml><?xml version="1.0" encoding="utf-8"?>
<Types xmlns="http://schemas.openxmlformats.org/package/2006/content-types">
  <Default Extension="wdp" ContentType="image/vnd.ms-photo"/>
  <Default Extension="jpeg" ContentType="image/jpe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p:sldMasterIdLst>
    <p:sldMasterId id="2147483648" r:id="rId1"/>
  </p:sldMasterIdLst>
  <p:notesMasterIdLst>
    <p:notesMasterId r:id="rId4"/>
  </p:notesMasterIdLst>
  <p:sldIdLst>
    <p:sldId id="499" r:id="rId3"/>
    <p:sldId id="543" r:id="rId5"/>
    <p:sldId id="544" r:id="rId6"/>
    <p:sldId id="542" r:id="rId7"/>
    <p:sldId id="546" r:id="rId8"/>
    <p:sldId id="549" r:id="rId9"/>
    <p:sldId id="634" r:id="rId10"/>
    <p:sldId id="614" r:id="rId11"/>
    <p:sldId id="647" r:id="rId12"/>
    <p:sldId id="646" r:id="rId13"/>
    <p:sldId id="644" r:id="rId14"/>
    <p:sldId id="645" r:id="rId15"/>
    <p:sldId id="571" r:id="rId16"/>
    <p:sldId id="567" r:id="rId17"/>
    <p:sldId id="636" r:id="rId18"/>
    <p:sldId id="637" r:id="rId19"/>
    <p:sldId id="638" r:id="rId20"/>
    <p:sldId id="639" r:id="rId21"/>
    <p:sldId id="640" r:id="rId22"/>
    <p:sldId id="534"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njjie" initials="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2929"/>
    <a:srgbClr val="FF9933"/>
    <a:srgbClr val="9B9201"/>
    <a:srgbClr val="0099FF"/>
    <a:srgbClr val="FF66CC"/>
    <a:srgbClr val="FFCC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61" autoAdjust="0"/>
    <p:restoredTop sz="94301" autoAdjust="0"/>
  </p:normalViewPr>
  <p:slideViewPr>
    <p:cSldViewPr showGuides="1">
      <p:cViewPr>
        <p:scale>
          <a:sx n="66" d="100"/>
          <a:sy n="66" d="100"/>
        </p:scale>
        <p:origin x="222" y="102"/>
      </p:cViewPr>
      <p:guideLst>
        <p:guide orient="horz" pos="2042"/>
        <p:guide pos="3755"/>
      </p:guideLst>
    </p:cSldViewPr>
  </p:slideViewPr>
  <p:outlineViewPr>
    <p:cViewPr>
      <p:scale>
        <a:sx n="33" d="100"/>
        <a:sy n="33" d="100"/>
      </p:scale>
      <p:origin x="0" y="4104"/>
    </p:cViewPr>
  </p:outlineViewPr>
  <p:notesTextViewPr>
    <p:cViewPr>
      <p:scale>
        <a:sx n="1" d="1"/>
        <a:sy n="1" d="1"/>
      </p:scale>
      <p:origin x="0" y="0"/>
    </p:cViewPr>
  </p:notesTextViewPr>
  <p:sorterViewPr showFormatting="0">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7" Type="http://schemas.openxmlformats.org/officeDocument/2006/relationships/commentAuthors" Target="commentAuthors.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idx="4294967295"/>
          </p:nvPr>
        </p:nvSpPr>
        <p:spPr bwMode="auto">
          <a:xfrm>
            <a:off x="0" y="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0" hangingPunct="0">
              <a:spcBef>
                <a:spcPct val="0"/>
              </a:spcBef>
              <a:buFont typeface="Arial" panose="020B0604020202020204" pitchFamily="34" charset="0"/>
              <a:buNone/>
              <a:defRPr b="0">
                <a:latin typeface="Verdana" panose="020B0604030504040204" pitchFamily="34" charset="0"/>
                <a:ea typeface="宋体" panose="02010600030101010101" pitchFamily="2" charset="-122"/>
                <a:cs typeface="+mn-cs"/>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2051" name="日期占位符 2"/>
          <p:cNvSpPr>
            <a:spLocks noGrp="1" noChangeArrowheads="1"/>
          </p:cNvSpPr>
          <p:nvPr>
            <p:ph type="dt" idx="1"/>
          </p:nvPr>
        </p:nvSpPr>
        <p:spPr bwMode="auto">
          <a:xfrm>
            <a:off x="3883025" y="0"/>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0" hangingPunct="0">
              <a:spcBef>
                <a:spcPct val="0"/>
              </a:spcBef>
              <a:buFont typeface="Arial" panose="020B0604020202020204" pitchFamily="34" charset="0"/>
              <a:buNone/>
              <a:defRPr b="0">
                <a:latin typeface="Verdana" panose="020B0604030504040204" pitchFamily="34" charset="0"/>
                <a:ea typeface="宋体" panose="02010600030101010101" pitchFamily="2" charset="-122"/>
                <a:cs typeface="+mn-cs"/>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fld id="{FACC3EEA-272F-4720-B6A5-1A5CB7E97A7B}" type="datetime1">
              <a:rPr kumimoji="0" lang="zh-CN" altLang="en-US" sz="18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25604" name="幻灯片图像占位符 3"/>
          <p:cNvSpPr>
            <a:spLocks noGrp="1" noRot="1" noChangeAspect="1"/>
          </p:cNvSpPr>
          <p:nvPr>
            <p:ph type="sldImg" idx="2"/>
          </p:nvPr>
        </p:nvSpPr>
        <p:spPr>
          <a:xfrm>
            <a:off x="381000" y="685800"/>
            <a:ext cx="6096000" cy="3429000"/>
          </a:xfrm>
          <a:prstGeom prst="rect">
            <a:avLst/>
          </a:prstGeom>
          <a:noFill/>
          <a:ln w="9525">
            <a:noFill/>
          </a:ln>
        </p:spPr>
      </p:sp>
      <p:sp>
        <p:nvSpPr>
          <p:cNvPr id="2053" name="备注占位符 4"/>
          <p:cNvSpPr>
            <a:spLocks noGrp="1" noRot="1" noChangeAspect="1"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4" name="页脚占位符 5"/>
          <p:cNvSpPr>
            <a:spLocks noGrp="1" noChangeArrowheads="1"/>
          </p:cNvSpPr>
          <p:nvPr>
            <p:ph type="ftr" sz="quarter" idx="4"/>
          </p:nvPr>
        </p:nvSpPr>
        <p:spPr bwMode="auto">
          <a:xfrm>
            <a:off x="0" y="8685213"/>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eaLnBrk="0" hangingPunct="0">
              <a:spcBef>
                <a:spcPct val="0"/>
              </a:spcBef>
              <a:buFont typeface="Arial" panose="020B0604020202020204" pitchFamily="34" charset="0"/>
              <a:buNone/>
              <a:defRPr b="0">
                <a:latin typeface="Verdana" panose="020B0604030504040204" pitchFamily="34" charset="0"/>
                <a:ea typeface="宋体" panose="02010600030101010101" pitchFamily="2" charset="-122"/>
                <a:cs typeface="+mn-cs"/>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2055" name="灯片编号占位符 6"/>
          <p:cNvSpPr>
            <a:spLocks noGrp="1" noChangeArrowheads="1"/>
          </p:cNvSpPr>
          <p:nvPr>
            <p:ph type="sldNum" sz="quarter" idx="5"/>
          </p:nvPr>
        </p:nvSpPr>
        <p:spPr bwMode="auto">
          <a:xfrm>
            <a:off x="3883025"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p>
            <a:pPr lvl="0">
              <a:spcBef>
                <a:spcPct val="0"/>
              </a:spcBef>
              <a:buChar char="•"/>
            </a:pPr>
            <a:fld id="{9A0DB2DC-4C9A-4742-B13C-FB6460FD3503}" type="slidenum">
              <a:rPr lang="zh-CN" altLang="en-US" b="0" dirty="0">
                <a:latin typeface="Verdana" panose="020B0604030504040204" pitchFamily="34" charset="0"/>
                <a:ea typeface="宋体" panose="02010600030101010101" pitchFamily="2" charset="-122"/>
              </a:rPr>
            </a:fld>
            <a:endParaRPr lang="zh-CN" altLang="en-US" b="0" dirty="0">
              <a:latin typeface="Verdana" panose="020B060403050404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hf sldNum="0" hdr="0" ftr="0" dt="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defTabSz="0"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defTabSz="0"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defTabSz="0"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defTabSz="0"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TextEdit="1"/>
          </p:cNvSpPr>
          <p:nvPr>
            <p:ph type="sldImg"/>
          </p:nvPr>
        </p:nvSpPr>
        <p:spPr>
          <a:xfrm>
            <a:off x="381000" y="685800"/>
            <a:ext cx="6096000" cy="3429000"/>
          </a:xfrm>
        </p:spPr>
      </p:sp>
      <p:sp>
        <p:nvSpPr>
          <p:cNvPr id="26627" name="备注占位符 2"/>
          <p:cNvSpPr>
            <a:spLocks noGrp="1"/>
          </p:cNvSpPr>
          <p:nvPr>
            <p:ph type="body" idx="1"/>
          </p:nvPr>
        </p:nvSpPr>
        <p:spPr>
          <a:xfrm>
            <a:off x="685800" y="4343400"/>
            <a:ext cx="5486400" cy="4114800"/>
          </a:xfrm>
          <a:prstGeom prst="rect">
            <a:avLst/>
          </a:prstGeom>
          <a:solidFill>
            <a:srgbClr val="FFFFFF"/>
          </a:solidFill>
          <a:ln w="9525" cap="flat" cmpd="sng">
            <a:solidFill>
              <a:srgbClr val="000000"/>
            </a:solidFill>
            <a:prstDash val="solid"/>
            <a:headEnd type="none" w="med" len="med"/>
            <a:tailEnd type="none" w="med" len="med"/>
          </a:ln>
        </p:spPr>
        <p:txBody>
          <a:bodyPr/>
          <a:lstStyle/>
          <a:p>
            <a:pPr lvl="0" defTabSz="914400">
              <a:spcBef>
                <a:spcPct val="0"/>
              </a:spcBef>
            </a:pPr>
            <a:endParaRPr lang="zh-CN" altLang="en-US" dirty="0"/>
          </a:p>
        </p:txBody>
      </p:sp>
      <p:sp>
        <p:nvSpPr>
          <p:cNvPr id="26628" name="灯片编号占位符 3"/>
          <p:cNvSpPr txBox="1">
            <a:spLocks noGrp="1"/>
          </p:cNvSpPr>
          <p:nvPr/>
        </p:nvSpPr>
        <p:spPr>
          <a:xfrm>
            <a:off x="3884613" y="8685213"/>
            <a:ext cx="2971800" cy="457200"/>
          </a:xfrm>
          <a:prstGeom prst="rect">
            <a:avLst/>
          </a:prstGeom>
          <a:noFill/>
          <a:ln w="9525">
            <a:noFill/>
          </a:ln>
        </p:spPr>
        <p:txBody>
          <a:bodyPr anchor="b"/>
          <a:lstStyle/>
          <a:p>
            <a:pPr lvl="0" algn="r" eaLnBrk="1" hangingPunct="1">
              <a:spcBef>
                <a:spcPct val="0"/>
              </a:spcBef>
            </a:pPr>
            <a:fld id="{9A0DB2DC-4C9A-4742-B13C-FB6460FD3503}" type="slidenum">
              <a:rPr lang="zh-CN" altLang="en-US" sz="1200" b="0" dirty="0">
                <a:latin typeface="Calibri" panose="020F0502020204030204" pitchFamily="34" charset="0"/>
                <a:ea typeface="宋体" panose="02010600030101010101" pitchFamily="2" charset="-122"/>
              </a:rPr>
            </a:fld>
            <a:endParaRPr lang="zh-CN" altLang="en-US" sz="1200" b="0" dirty="0">
              <a:latin typeface="Calibri" panose="020F050202020403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p:cNvSpPr>
            <a:spLocks noGrp="1" noRot="1" noChangeAspect="1" noTextEdit="1"/>
          </p:cNvSpPr>
          <p:nvPr>
            <p:ph type="sldImg"/>
          </p:nvPr>
        </p:nvSpPr>
        <p:spPr>
          <a:xfrm>
            <a:off x="381000" y="685800"/>
            <a:ext cx="6096000" cy="3429000"/>
          </a:xfrm>
        </p:spPr>
      </p:sp>
      <p:sp>
        <p:nvSpPr>
          <p:cNvPr id="33795" name="备注占位符 2"/>
          <p:cNvSpPr>
            <a:spLocks noGrp="1"/>
          </p:cNvSpPr>
          <p:nvPr>
            <p:ph type="body" idx="1"/>
          </p:nvPr>
        </p:nvSpPr>
        <p:spPr>
          <a:xfrm>
            <a:off x="685800" y="4343400"/>
            <a:ext cx="5486400" cy="4114800"/>
          </a:xfrm>
          <a:prstGeom prst="rect">
            <a:avLst/>
          </a:prstGeom>
          <a:solidFill>
            <a:srgbClr val="FFFFFF"/>
          </a:solidFill>
          <a:ln w="9525" cap="flat" cmpd="sng">
            <a:solidFill>
              <a:srgbClr val="000000"/>
            </a:solidFill>
            <a:prstDash val="solid"/>
            <a:headEnd type="none" w="med" len="med"/>
            <a:tailEnd type="none" w="med" len="med"/>
          </a:ln>
        </p:spPr>
        <p:txBody>
          <a:bodyPr/>
          <a:lstStyle/>
          <a:p>
            <a:pPr lvl="0" defTabSz="914400">
              <a:spcBef>
                <a:spcPct val="0"/>
              </a:spcBef>
            </a:pPr>
            <a:endParaRPr lang="zh-CN" altLang="en-US" dirty="0"/>
          </a:p>
        </p:txBody>
      </p:sp>
      <p:sp>
        <p:nvSpPr>
          <p:cNvPr id="33796" name="灯片编号占位符 3"/>
          <p:cNvSpPr txBox="1">
            <a:spLocks noGrp="1"/>
          </p:cNvSpPr>
          <p:nvPr/>
        </p:nvSpPr>
        <p:spPr>
          <a:xfrm>
            <a:off x="3884613" y="8685213"/>
            <a:ext cx="2971800" cy="457200"/>
          </a:xfrm>
          <a:prstGeom prst="rect">
            <a:avLst/>
          </a:prstGeom>
          <a:noFill/>
          <a:ln w="9525">
            <a:noFill/>
          </a:ln>
        </p:spPr>
        <p:txBody>
          <a:bodyPr anchor="b"/>
          <a:lstStyle/>
          <a:p>
            <a:pPr lvl="0" algn="r" eaLnBrk="1" hangingPunct="1">
              <a:spcBef>
                <a:spcPct val="0"/>
              </a:spcBef>
            </a:pPr>
            <a:fld id="{9A0DB2DC-4C9A-4742-B13C-FB6460FD3503}" type="slidenum">
              <a:rPr lang="zh-CN" altLang="en-US" sz="1200" b="0" dirty="0">
                <a:latin typeface="Calibri" panose="020F0502020204030204" pitchFamily="34" charset="0"/>
                <a:ea typeface="宋体" panose="02010600030101010101" pitchFamily="2" charset="-122"/>
              </a:rPr>
            </a:fld>
            <a:endParaRPr lang="zh-CN" altLang="en-US" sz="1200" b="0" dirty="0">
              <a:latin typeface="Calibri" panose="020F0502020204030204" pitchFamily="34" charset="0"/>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p:cNvSpPr>
            <a:spLocks noGrp="1" noRot="1" noChangeAspect="1" noTextEdit="1"/>
          </p:cNvSpPr>
          <p:nvPr>
            <p:ph type="sldImg"/>
          </p:nvPr>
        </p:nvSpPr>
        <p:spPr>
          <a:xfrm>
            <a:off x="381000" y="685800"/>
            <a:ext cx="6096000" cy="3429000"/>
          </a:xfrm>
        </p:spPr>
      </p:sp>
      <p:sp>
        <p:nvSpPr>
          <p:cNvPr id="33795" name="备注占位符 2"/>
          <p:cNvSpPr>
            <a:spLocks noGrp="1"/>
          </p:cNvSpPr>
          <p:nvPr>
            <p:ph type="body" idx="1"/>
          </p:nvPr>
        </p:nvSpPr>
        <p:spPr>
          <a:xfrm>
            <a:off x="685800" y="4343400"/>
            <a:ext cx="5486400" cy="4114800"/>
          </a:xfrm>
          <a:prstGeom prst="rect">
            <a:avLst/>
          </a:prstGeom>
          <a:solidFill>
            <a:srgbClr val="FFFFFF"/>
          </a:solidFill>
          <a:ln w="9525" cap="flat" cmpd="sng">
            <a:solidFill>
              <a:srgbClr val="000000"/>
            </a:solidFill>
            <a:prstDash val="solid"/>
            <a:headEnd type="none" w="med" len="med"/>
            <a:tailEnd type="none" w="med" len="med"/>
          </a:ln>
        </p:spPr>
        <p:txBody>
          <a:bodyPr/>
          <a:lstStyle/>
          <a:p>
            <a:pPr lvl="0" defTabSz="914400">
              <a:spcBef>
                <a:spcPct val="0"/>
              </a:spcBef>
            </a:pPr>
            <a:endParaRPr lang="zh-CN" altLang="en-US" dirty="0"/>
          </a:p>
        </p:txBody>
      </p:sp>
      <p:sp>
        <p:nvSpPr>
          <p:cNvPr id="33796" name="灯片编号占位符 3"/>
          <p:cNvSpPr txBox="1">
            <a:spLocks noGrp="1"/>
          </p:cNvSpPr>
          <p:nvPr/>
        </p:nvSpPr>
        <p:spPr>
          <a:xfrm>
            <a:off x="3884613" y="8685213"/>
            <a:ext cx="2971800" cy="457200"/>
          </a:xfrm>
          <a:prstGeom prst="rect">
            <a:avLst/>
          </a:prstGeom>
          <a:noFill/>
          <a:ln w="9525">
            <a:noFill/>
          </a:ln>
        </p:spPr>
        <p:txBody>
          <a:bodyPr anchor="b"/>
          <a:lstStyle/>
          <a:p>
            <a:pPr lvl="0" algn="r" eaLnBrk="1" hangingPunct="1">
              <a:spcBef>
                <a:spcPct val="0"/>
              </a:spcBef>
            </a:pPr>
            <a:fld id="{9A0DB2DC-4C9A-4742-B13C-FB6460FD3503}" type="slidenum">
              <a:rPr lang="zh-CN" altLang="en-US" sz="1200" b="0" dirty="0">
                <a:latin typeface="Calibri" panose="020F0502020204030204" pitchFamily="34" charset="0"/>
                <a:ea typeface="宋体" panose="02010600030101010101" pitchFamily="2" charset="-122"/>
              </a:rPr>
            </a:fld>
            <a:endParaRPr lang="zh-CN" altLang="en-US" sz="1200" b="0" dirty="0">
              <a:latin typeface="Calibri" panose="020F0502020204030204" pitchFamily="34" charset="0"/>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p:cNvSpPr>
            <a:spLocks noGrp="1" noRot="1" noChangeAspect="1" noTextEdit="1"/>
          </p:cNvSpPr>
          <p:nvPr>
            <p:ph type="sldImg"/>
          </p:nvPr>
        </p:nvSpPr>
        <p:spPr>
          <a:xfrm>
            <a:off x="381000" y="685800"/>
            <a:ext cx="6096000" cy="3429000"/>
          </a:xfrm>
        </p:spPr>
      </p:sp>
      <p:sp>
        <p:nvSpPr>
          <p:cNvPr id="33795" name="备注占位符 2"/>
          <p:cNvSpPr>
            <a:spLocks noGrp="1"/>
          </p:cNvSpPr>
          <p:nvPr>
            <p:ph type="body" idx="1"/>
          </p:nvPr>
        </p:nvSpPr>
        <p:spPr>
          <a:xfrm>
            <a:off x="685800" y="4343400"/>
            <a:ext cx="5486400" cy="4114800"/>
          </a:xfrm>
          <a:prstGeom prst="rect">
            <a:avLst/>
          </a:prstGeom>
          <a:solidFill>
            <a:srgbClr val="FFFFFF"/>
          </a:solidFill>
          <a:ln w="9525" cap="flat" cmpd="sng">
            <a:solidFill>
              <a:srgbClr val="000000"/>
            </a:solidFill>
            <a:prstDash val="solid"/>
            <a:headEnd type="none" w="med" len="med"/>
            <a:tailEnd type="none" w="med" len="med"/>
          </a:ln>
        </p:spPr>
        <p:txBody>
          <a:bodyPr/>
          <a:lstStyle/>
          <a:p>
            <a:pPr lvl="0" defTabSz="914400">
              <a:spcBef>
                <a:spcPct val="0"/>
              </a:spcBef>
            </a:pPr>
            <a:endParaRPr lang="zh-CN" altLang="en-US" dirty="0"/>
          </a:p>
        </p:txBody>
      </p:sp>
      <p:sp>
        <p:nvSpPr>
          <p:cNvPr id="33796" name="灯片编号占位符 3"/>
          <p:cNvSpPr txBox="1">
            <a:spLocks noGrp="1"/>
          </p:cNvSpPr>
          <p:nvPr/>
        </p:nvSpPr>
        <p:spPr>
          <a:xfrm>
            <a:off x="3884613" y="8685213"/>
            <a:ext cx="2971800" cy="457200"/>
          </a:xfrm>
          <a:prstGeom prst="rect">
            <a:avLst/>
          </a:prstGeom>
          <a:noFill/>
          <a:ln w="9525">
            <a:noFill/>
          </a:ln>
        </p:spPr>
        <p:txBody>
          <a:bodyPr anchor="b"/>
          <a:lstStyle/>
          <a:p>
            <a:pPr lvl="0" algn="r" eaLnBrk="1" hangingPunct="1">
              <a:spcBef>
                <a:spcPct val="0"/>
              </a:spcBef>
            </a:pPr>
            <a:fld id="{9A0DB2DC-4C9A-4742-B13C-FB6460FD3503}" type="slidenum">
              <a:rPr lang="zh-CN" altLang="en-US" sz="1200" b="0" dirty="0">
                <a:latin typeface="Calibri" panose="020F0502020204030204" pitchFamily="34" charset="0"/>
                <a:ea typeface="宋体" panose="02010600030101010101" pitchFamily="2" charset="-122"/>
              </a:rPr>
            </a:fld>
            <a:endParaRPr lang="zh-CN" altLang="en-US" sz="1200" b="0" dirty="0">
              <a:latin typeface="Calibri" panose="020F0502020204030204" pitchFamily="34" charset="0"/>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a:xfrm>
            <a:off x="381000" y="685800"/>
            <a:ext cx="6096000" cy="3429000"/>
          </a:xfrm>
        </p:spPr>
      </p:sp>
      <p:sp>
        <p:nvSpPr>
          <p:cNvPr id="30723" name="备注占位符 2"/>
          <p:cNvSpPr>
            <a:spLocks noGrp="1"/>
          </p:cNvSpPr>
          <p:nvPr>
            <p:ph type="body" idx="1"/>
          </p:nvPr>
        </p:nvSpPr>
        <p:spPr>
          <a:xfrm>
            <a:off x="685800" y="4343400"/>
            <a:ext cx="5486400" cy="4114800"/>
          </a:xfrm>
          <a:prstGeom prst="rect">
            <a:avLst/>
          </a:prstGeom>
          <a:solidFill>
            <a:srgbClr val="FFFFFF"/>
          </a:solidFill>
          <a:ln w="9525" cap="flat" cmpd="sng">
            <a:solidFill>
              <a:srgbClr val="000000"/>
            </a:solidFill>
            <a:prstDash val="solid"/>
            <a:headEnd type="none" w="med" len="med"/>
            <a:tailEnd type="none" w="med" len="med"/>
          </a:ln>
        </p:spPr>
        <p:txBody>
          <a:bodyPr/>
          <a:lstStyle/>
          <a:p>
            <a:pPr lvl="0" defTabSz="914400">
              <a:spcBef>
                <a:spcPct val="0"/>
              </a:spcBef>
            </a:pPr>
            <a:endParaRPr lang="zh-CN" altLang="en-US" dirty="0"/>
          </a:p>
        </p:txBody>
      </p:sp>
      <p:sp>
        <p:nvSpPr>
          <p:cNvPr id="30724" name="灯片编号占位符 3"/>
          <p:cNvSpPr txBox="1">
            <a:spLocks noGrp="1"/>
          </p:cNvSpP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a:xfrm>
            <a:off x="381000" y="685800"/>
            <a:ext cx="6096000" cy="3429000"/>
          </a:xfrm>
        </p:spPr>
      </p:sp>
      <p:sp>
        <p:nvSpPr>
          <p:cNvPr id="32771" name="备注占位符 2"/>
          <p:cNvSpPr>
            <a:spLocks noGrp="1"/>
          </p:cNvSpPr>
          <p:nvPr>
            <p:ph type="body" idx="1"/>
          </p:nvPr>
        </p:nvSpPr>
        <p:spPr>
          <a:xfrm>
            <a:off x="685800" y="4343400"/>
            <a:ext cx="5486400" cy="4114800"/>
          </a:xfrm>
          <a:prstGeom prst="rect">
            <a:avLst/>
          </a:prstGeom>
          <a:solidFill>
            <a:srgbClr val="FFFFFF"/>
          </a:solidFill>
          <a:ln w="9525" cap="flat" cmpd="sng">
            <a:solidFill>
              <a:srgbClr val="000000"/>
            </a:solidFill>
            <a:prstDash val="solid"/>
            <a:headEnd type="none" w="med" len="med"/>
            <a:tailEnd type="none" w="med" len="med"/>
          </a:ln>
        </p:spPr>
        <p:txBody>
          <a:bodyPr/>
          <a:lstStyle/>
          <a:p>
            <a:pPr lvl="0" defTabSz="914400">
              <a:spcBef>
                <a:spcPct val="0"/>
              </a:spcBef>
            </a:pPr>
            <a:endParaRPr lang="zh-CN" altLang="en-US" dirty="0"/>
          </a:p>
        </p:txBody>
      </p:sp>
      <p:sp>
        <p:nvSpPr>
          <p:cNvPr id="32772" name="灯片编号占位符 3"/>
          <p:cNvSpPr txBox="1">
            <a:spLocks noGrp="1"/>
          </p:cNvSpPr>
          <p:nvPr/>
        </p:nvSpPr>
        <p:spPr>
          <a:xfrm>
            <a:off x="3884613" y="8685213"/>
            <a:ext cx="2971800" cy="457200"/>
          </a:xfrm>
          <a:prstGeom prst="rect">
            <a:avLst/>
          </a:prstGeom>
          <a:noFill/>
          <a:ln w="9525">
            <a:noFill/>
          </a:ln>
        </p:spPr>
        <p:txBody>
          <a:bodyPr anchor="b"/>
          <a:lstStyle/>
          <a:p>
            <a:pPr lvl="0" algn="r" eaLnBrk="1" hangingPunct="1">
              <a:spcBef>
                <a:spcPct val="0"/>
              </a:spcBef>
            </a:pPr>
            <a:fld id="{9A0DB2DC-4C9A-4742-B13C-FB6460FD3503}" type="slidenum">
              <a:rPr lang="zh-CN" altLang="en-US" sz="1200" b="0" dirty="0">
                <a:latin typeface="Calibri" panose="020F0502020204030204" pitchFamily="34" charset="0"/>
                <a:ea typeface="宋体" panose="02010600030101010101" pitchFamily="2" charset="-122"/>
              </a:rPr>
            </a:fld>
            <a:endParaRPr lang="zh-CN" altLang="en-US" sz="1200" b="0" dirty="0">
              <a:latin typeface="Calibri" panose="020F0502020204030204" pitchFamily="34" charset="0"/>
              <a:ea typeface="宋体"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a:xfrm>
            <a:off x="381000" y="685800"/>
            <a:ext cx="6096000" cy="3429000"/>
          </a:xfrm>
        </p:spPr>
      </p:sp>
      <p:sp>
        <p:nvSpPr>
          <p:cNvPr id="32771" name="备注占位符 2"/>
          <p:cNvSpPr>
            <a:spLocks noGrp="1"/>
          </p:cNvSpPr>
          <p:nvPr>
            <p:ph type="body" idx="1"/>
          </p:nvPr>
        </p:nvSpPr>
        <p:spPr>
          <a:xfrm>
            <a:off x="685800" y="4343400"/>
            <a:ext cx="5486400" cy="4114800"/>
          </a:xfrm>
          <a:prstGeom prst="rect">
            <a:avLst/>
          </a:prstGeom>
          <a:solidFill>
            <a:srgbClr val="FFFFFF"/>
          </a:solidFill>
          <a:ln w="9525" cap="flat" cmpd="sng">
            <a:solidFill>
              <a:srgbClr val="000000"/>
            </a:solidFill>
            <a:prstDash val="solid"/>
            <a:headEnd type="none" w="med" len="med"/>
            <a:tailEnd type="none" w="med" len="med"/>
          </a:ln>
        </p:spPr>
        <p:txBody>
          <a:bodyPr/>
          <a:lstStyle/>
          <a:p>
            <a:pPr lvl="0" defTabSz="914400">
              <a:spcBef>
                <a:spcPct val="0"/>
              </a:spcBef>
            </a:pPr>
            <a:endParaRPr lang="zh-CN" altLang="en-US" dirty="0"/>
          </a:p>
        </p:txBody>
      </p:sp>
      <p:sp>
        <p:nvSpPr>
          <p:cNvPr id="32772" name="灯片编号占位符 3"/>
          <p:cNvSpPr txBox="1">
            <a:spLocks noGrp="1"/>
          </p:cNvSpPr>
          <p:nvPr/>
        </p:nvSpPr>
        <p:spPr>
          <a:xfrm>
            <a:off x="3884613" y="8685213"/>
            <a:ext cx="2971800" cy="457200"/>
          </a:xfrm>
          <a:prstGeom prst="rect">
            <a:avLst/>
          </a:prstGeom>
          <a:noFill/>
          <a:ln w="9525">
            <a:noFill/>
          </a:ln>
        </p:spPr>
        <p:txBody>
          <a:bodyPr anchor="b"/>
          <a:lstStyle/>
          <a:p>
            <a:pPr lvl="0" algn="r" eaLnBrk="1" hangingPunct="1">
              <a:spcBef>
                <a:spcPct val="0"/>
              </a:spcBef>
            </a:pPr>
            <a:fld id="{9A0DB2DC-4C9A-4742-B13C-FB6460FD3503}" type="slidenum">
              <a:rPr lang="zh-CN" altLang="en-US" sz="1200" b="0" dirty="0">
                <a:latin typeface="Calibri" panose="020F0502020204030204" pitchFamily="34" charset="0"/>
                <a:ea typeface="宋体" panose="02010600030101010101" pitchFamily="2" charset="-122"/>
              </a:rPr>
            </a:fld>
            <a:endParaRPr lang="zh-CN" altLang="en-US" sz="1200" b="0" dirty="0">
              <a:latin typeface="Calibri" panose="020F0502020204030204" pitchFamily="34" charset="0"/>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a:xfrm>
            <a:off x="381000" y="685800"/>
            <a:ext cx="6096000" cy="3429000"/>
          </a:xfrm>
        </p:spPr>
      </p:sp>
      <p:sp>
        <p:nvSpPr>
          <p:cNvPr id="32771" name="备注占位符 2"/>
          <p:cNvSpPr>
            <a:spLocks noGrp="1"/>
          </p:cNvSpPr>
          <p:nvPr>
            <p:ph type="body" idx="1"/>
          </p:nvPr>
        </p:nvSpPr>
        <p:spPr>
          <a:xfrm>
            <a:off x="685800" y="4343400"/>
            <a:ext cx="5486400" cy="4114800"/>
          </a:xfrm>
          <a:prstGeom prst="rect">
            <a:avLst/>
          </a:prstGeom>
          <a:solidFill>
            <a:srgbClr val="FFFFFF"/>
          </a:solidFill>
          <a:ln w="9525" cap="flat" cmpd="sng">
            <a:solidFill>
              <a:srgbClr val="000000"/>
            </a:solidFill>
            <a:prstDash val="solid"/>
            <a:headEnd type="none" w="med" len="med"/>
            <a:tailEnd type="none" w="med" len="med"/>
          </a:ln>
        </p:spPr>
        <p:txBody>
          <a:bodyPr/>
          <a:lstStyle/>
          <a:p>
            <a:pPr lvl="0" defTabSz="914400">
              <a:spcBef>
                <a:spcPct val="0"/>
              </a:spcBef>
            </a:pPr>
            <a:endParaRPr lang="zh-CN" altLang="en-US" dirty="0"/>
          </a:p>
        </p:txBody>
      </p:sp>
      <p:sp>
        <p:nvSpPr>
          <p:cNvPr id="32772" name="灯片编号占位符 3"/>
          <p:cNvSpPr txBox="1">
            <a:spLocks noGrp="1"/>
          </p:cNvSpPr>
          <p:nvPr/>
        </p:nvSpPr>
        <p:spPr>
          <a:xfrm>
            <a:off x="3884613" y="8685213"/>
            <a:ext cx="2971800" cy="457200"/>
          </a:xfrm>
          <a:prstGeom prst="rect">
            <a:avLst/>
          </a:prstGeom>
          <a:noFill/>
          <a:ln w="9525">
            <a:noFill/>
          </a:ln>
        </p:spPr>
        <p:txBody>
          <a:bodyPr anchor="b"/>
          <a:lstStyle/>
          <a:p>
            <a:pPr lvl="0" algn="r" eaLnBrk="1" hangingPunct="1">
              <a:spcBef>
                <a:spcPct val="0"/>
              </a:spcBef>
            </a:pPr>
            <a:fld id="{9A0DB2DC-4C9A-4742-B13C-FB6460FD3503}" type="slidenum">
              <a:rPr lang="zh-CN" altLang="en-US" sz="1200" b="0" dirty="0">
                <a:latin typeface="Calibri" panose="020F0502020204030204" pitchFamily="34" charset="0"/>
                <a:ea typeface="宋体" panose="02010600030101010101" pitchFamily="2" charset="-122"/>
              </a:rPr>
            </a:fld>
            <a:endParaRPr lang="zh-CN" altLang="en-US" sz="1200" b="0" dirty="0">
              <a:latin typeface="Calibri" panose="020F0502020204030204" pitchFamily="34" charset="0"/>
              <a:ea typeface="宋体" panose="02010600030101010101"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a:xfrm>
            <a:off x="381000" y="685800"/>
            <a:ext cx="6096000" cy="3429000"/>
          </a:xfrm>
        </p:spPr>
      </p:sp>
      <p:sp>
        <p:nvSpPr>
          <p:cNvPr id="32771" name="备注占位符 2"/>
          <p:cNvSpPr>
            <a:spLocks noGrp="1"/>
          </p:cNvSpPr>
          <p:nvPr>
            <p:ph type="body" idx="1"/>
          </p:nvPr>
        </p:nvSpPr>
        <p:spPr>
          <a:xfrm>
            <a:off x="685800" y="4343400"/>
            <a:ext cx="5486400" cy="4114800"/>
          </a:xfrm>
          <a:prstGeom prst="rect">
            <a:avLst/>
          </a:prstGeom>
          <a:solidFill>
            <a:srgbClr val="FFFFFF"/>
          </a:solidFill>
          <a:ln w="9525" cap="flat" cmpd="sng">
            <a:solidFill>
              <a:srgbClr val="000000"/>
            </a:solidFill>
            <a:prstDash val="solid"/>
            <a:headEnd type="none" w="med" len="med"/>
            <a:tailEnd type="none" w="med" len="med"/>
          </a:ln>
        </p:spPr>
        <p:txBody>
          <a:bodyPr/>
          <a:lstStyle/>
          <a:p>
            <a:pPr lvl="0" defTabSz="914400">
              <a:spcBef>
                <a:spcPct val="0"/>
              </a:spcBef>
            </a:pPr>
            <a:endParaRPr lang="zh-CN" altLang="en-US" dirty="0"/>
          </a:p>
        </p:txBody>
      </p:sp>
      <p:sp>
        <p:nvSpPr>
          <p:cNvPr id="32772" name="灯片编号占位符 3"/>
          <p:cNvSpPr txBox="1">
            <a:spLocks noGrp="1"/>
          </p:cNvSpPr>
          <p:nvPr/>
        </p:nvSpPr>
        <p:spPr>
          <a:xfrm>
            <a:off x="3884613" y="8685213"/>
            <a:ext cx="2971800" cy="457200"/>
          </a:xfrm>
          <a:prstGeom prst="rect">
            <a:avLst/>
          </a:prstGeom>
          <a:noFill/>
          <a:ln w="9525">
            <a:noFill/>
          </a:ln>
        </p:spPr>
        <p:txBody>
          <a:bodyPr anchor="b"/>
          <a:lstStyle/>
          <a:p>
            <a:pPr lvl="0" algn="r" eaLnBrk="1" hangingPunct="1">
              <a:spcBef>
                <a:spcPct val="0"/>
              </a:spcBef>
            </a:pPr>
            <a:fld id="{9A0DB2DC-4C9A-4742-B13C-FB6460FD3503}" type="slidenum">
              <a:rPr lang="zh-CN" altLang="en-US" sz="1200" b="0" dirty="0">
                <a:latin typeface="Calibri" panose="020F0502020204030204" pitchFamily="34" charset="0"/>
                <a:ea typeface="宋体" panose="02010600030101010101" pitchFamily="2" charset="-122"/>
              </a:rPr>
            </a:fld>
            <a:endParaRPr lang="zh-CN" altLang="en-US" sz="1200" b="0" dirty="0">
              <a:latin typeface="Calibri" panose="020F0502020204030204" pitchFamily="34" charset="0"/>
              <a:ea typeface="宋体" panose="02010600030101010101"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a:xfrm>
            <a:off x="381000" y="685800"/>
            <a:ext cx="6096000" cy="3429000"/>
          </a:xfrm>
        </p:spPr>
      </p:sp>
      <p:sp>
        <p:nvSpPr>
          <p:cNvPr id="32771" name="备注占位符 2"/>
          <p:cNvSpPr>
            <a:spLocks noGrp="1"/>
          </p:cNvSpPr>
          <p:nvPr>
            <p:ph type="body" idx="1"/>
          </p:nvPr>
        </p:nvSpPr>
        <p:spPr>
          <a:xfrm>
            <a:off x="685800" y="4343400"/>
            <a:ext cx="5486400" cy="4114800"/>
          </a:xfrm>
          <a:prstGeom prst="rect">
            <a:avLst/>
          </a:prstGeom>
          <a:solidFill>
            <a:srgbClr val="FFFFFF"/>
          </a:solidFill>
          <a:ln w="9525" cap="flat" cmpd="sng">
            <a:solidFill>
              <a:srgbClr val="000000"/>
            </a:solidFill>
            <a:prstDash val="solid"/>
            <a:headEnd type="none" w="med" len="med"/>
            <a:tailEnd type="none" w="med" len="med"/>
          </a:ln>
        </p:spPr>
        <p:txBody>
          <a:bodyPr/>
          <a:lstStyle/>
          <a:p>
            <a:pPr lvl="0" defTabSz="914400">
              <a:spcBef>
                <a:spcPct val="0"/>
              </a:spcBef>
            </a:pPr>
            <a:endParaRPr lang="zh-CN" altLang="en-US" dirty="0"/>
          </a:p>
        </p:txBody>
      </p:sp>
      <p:sp>
        <p:nvSpPr>
          <p:cNvPr id="32772" name="灯片编号占位符 3"/>
          <p:cNvSpPr txBox="1">
            <a:spLocks noGrp="1"/>
          </p:cNvSpPr>
          <p:nvPr/>
        </p:nvSpPr>
        <p:spPr>
          <a:xfrm>
            <a:off x="3884613" y="8685213"/>
            <a:ext cx="2971800" cy="457200"/>
          </a:xfrm>
          <a:prstGeom prst="rect">
            <a:avLst/>
          </a:prstGeom>
          <a:noFill/>
          <a:ln w="9525">
            <a:noFill/>
          </a:ln>
        </p:spPr>
        <p:txBody>
          <a:bodyPr anchor="b"/>
          <a:lstStyle/>
          <a:p>
            <a:pPr lvl="0" algn="r" eaLnBrk="1" hangingPunct="1">
              <a:spcBef>
                <a:spcPct val="0"/>
              </a:spcBef>
            </a:pPr>
            <a:fld id="{9A0DB2DC-4C9A-4742-B13C-FB6460FD3503}" type="slidenum">
              <a:rPr lang="zh-CN" altLang="en-US" sz="1200" b="0" dirty="0">
                <a:latin typeface="Calibri" panose="020F0502020204030204" pitchFamily="34" charset="0"/>
                <a:ea typeface="宋体" panose="02010600030101010101" pitchFamily="2" charset="-122"/>
              </a:rPr>
            </a:fld>
            <a:endParaRPr lang="zh-CN" altLang="en-US" sz="1200" b="0" dirty="0">
              <a:latin typeface="Calibri" panose="020F0502020204030204" pitchFamily="34" charset="0"/>
              <a:ea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a:xfrm>
            <a:off x="381000" y="685800"/>
            <a:ext cx="6096000" cy="3429000"/>
          </a:xfrm>
        </p:spPr>
      </p:sp>
      <p:sp>
        <p:nvSpPr>
          <p:cNvPr id="32771" name="备注占位符 2"/>
          <p:cNvSpPr>
            <a:spLocks noGrp="1"/>
          </p:cNvSpPr>
          <p:nvPr>
            <p:ph type="body" idx="1"/>
          </p:nvPr>
        </p:nvSpPr>
        <p:spPr>
          <a:xfrm>
            <a:off x="685800" y="4343400"/>
            <a:ext cx="5486400" cy="4114800"/>
          </a:xfrm>
          <a:prstGeom prst="rect">
            <a:avLst/>
          </a:prstGeom>
          <a:solidFill>
            <a:srgbClr val="FFFFFF"/>
          </a:solidFill>
          <a:ln w="9525" cap="flat" cmpd="sng">
            <a:solidFill>
              <a:srgbClr val="000000"/>
            </a:solidFill>
            <a:prstDash val="solid"/>
            <a:headEnd type="none" w="med" len="med"/>
            <a:tailEnd type="none" w="med" len="med"/>
          </a:ln>
        </p:spPr>
        <p:txBody>
          <a:bodyPr/>
          <a:lstStyle/>
          <a:p>
            <a:pPr lvl="0" defTabSz="914400">
              <a:spcBef>
                <a:spcPct val="0"/>
              </a:spcBef>
            </a:pPr>
            <a:endParaRPr lang="zh-CN" altLang="en-US" dirty="0"/>
          </a:p>
        </p:txBody>
      </p:sp>
      <p:sp>
        <p:nvSpPr>
          <p:cNvPr id="32772" name="灯片编号占位符 3"/>
          <p:cNvSpPr txBox="1">
            <a:spLocks noGrp="1"/>
          </p:cNvSpPr>
          <p:nvPr/>
        </p:nvSpPr>
        <p:spPr>
          <a:xfrm>
            <a:off x="3884613" y="8685213"/>
            <a:ext cx="2971800" cy="457200"/>
          </a:xfrm>
          <a:prstGeom prst="rect">
            <a:avLst/>
          </a:prstGeom>
          <a:noFill/>
          <a:ln w="9525">
            <a:noFill/>
          </a:ln>
        </p:spPr>
        <p:txBody>
          <a:bodyPr anchor="b"/>
          <a:lstStyle/>
          <a:p>
            <a:pPr lvl="0" algn="r" eaLnBrk="1" hangingPunct="1">
              <a:spcBef>
                <a:spcPct val="0"/>
              </a:spcBef>
            </a:pPr>
            <a:fld id="{9A0DB2DC-4C9A-4742-B13C-FB6460FD3503}" type="slidenum">
              <a:rPr lang="zh-CN" altLang="en-US" sz="1200" b="0" dirty="0">
                <a:latin typeface="Calibri" panose="020F0502020204030204" pitchFamily="34" charset="0"/>
                <a:ea typeface="宋体" panose="02010600030101010101" pitchFamily="2" charset="-122"/>
              </a:rPr>
            </a:fld>
            <a:endParaRPr lang="zh-CN" altLang="en-US" sz="1200" b="0" dirty="0">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a:xfrm>
            <a:off x="381000" y="685800"/>
            <a:ext cx="6096000" cy="3429000"/>
          </a:xfrm>
        </p:spPr>
      </p:sp>
      <p:sp>
        <p:nvSpPr>
          <p:cNvPr id="27651" name="备注占位符 2"/>
          <p:cNvSpPr>
            <a:spLocks noGrp="1"/>
          </p:cNvSpPr>
          <p:nvPr>
            <p:ph type="body" idx="1"/>
          </p:nvPr>
        </p:nvSpPr>
        <p:spPr>
          <a:xfrm>
            <a:off x="685800" y="4343400"/>
            <a:ext cx="5486400" cy="4114800"/>
          </a:xfrm>
          <a:prstGeom prst="rect">
            <a:avLst/>
          </a:prstGeom>
          <a:solidFill>
            <a:srgbClr val="FFFFFF"/>
          </a:solidFill>
          <a:ln w="9525" cap="flat" cmpd="sng">
            <a:solidFill>
              <a:srgbClr val="000000"/>
            </a:solidFill>
            <a:prstDash val="solid"/>
            <a:headEnd type="none" w="med" len="med"/>
            <a:tailEnd type="none" w="med" len="med"/>
          </a:ln>
        </p:spPr>
        <p:txBody>
          <a:bodyPr/>
          <a:lstStyle/>
          <a:p>
            <a:pPr lvl="0" defTabSz="914400">
              <a:spcBef>
                <a:spcPct val="0"/>
              </a:spcBef>
            </a:pPr>
            <a:endParaRPr lang="zh-CN" altLang="en-US" dirty="0"/>
          </a:p>
        </p:txBody>
      </p:sp>
      <p:sp>
        <p:nvSpPr>
          <p:cNvPr id="27652" name="灯片编号占位符 3"/>
          <p:cNvSpPr txBox="1">
            <a:spLocks noGrp="1"/>
          </p:cNvSpP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a:xfrm>
            <a:off x="381000" y="685800"/>
            <a:ext cx="6096000" cy="3429000"/>
          </a:xfrm>
        </p:spPr>
      </p:sp>
      <p:sp>
        <p:nvSpPr>
          <p:cNvPr id="49155" name="备注占位符 2"/>
          <p:cNvSpPr>
            <a:spLocks noGrp="1"/>
          </p:cNvSpPr>
          <p:nvPr>
            <p:ph type="body" idx="1"/>
          </p:nvPr>
        </p:nvSpPr>
        <p:spPr>
          <a:xfrm>
            <a:off x="685800" y="4343400"/>
            <a:ext cx="5486400" cy="4114800"/>
          </a:xfrm>
          <a:prstGeom prst="rect">
            <a:avLst/>
          </a:prstGeom>
          <a:solidFill>
            <a:srgbClr val="FFFFFF"/>
          </a:solidFill>
          <a:ln w="9525" cap="flat" cmpd="sng">
            <a:solidFill>
              <a:srgbClr val="000000"/>
            </a:solidFill>
            <a:prstDash val="solid"/>
            <a:headEnd type="none" w="med" len="med"/>
            <a:tailEnd type="none" w="med" len="med"/>
          </a:ln>
        </p:spPr>
        <p:txBody>
          <a:bodyPr/>
          <a:lstStyle/>
          <a:p>
            <a:pPr lvl="0" defTabSz="914400">
              <a:spcBef>
                <a:spcPct val="0"/>
              </a:spcBef>
            </a:pPr>
            <a:endParaRPr lang="zh-CN" altLang="en-US" dirty="0"/>
          </a:p>
        </p:txBody>
      </p:sp>
      <p:sp>
        <p:nvSpPr>
          <p:cNvPr id="49156" name="灯片编号占位符 3"/>
          <p:cNvSpPr txBox="1">
            <a:spLocks noGrp="1"/>
          </p:cNvSpPr>
          <p:nvPr/>
        </p:nvSpPr>
        <p:spPr>
          <a:xfrm>
            <a:off x="3884613" y="8685213"/>
            <a:ext cx="2971800" cy="457200"/>
          </a:xfrm>
          <a:prstGeom prst="rect">
            <a:avLst/>
          </a:prstGeom>
          <a:noFill/>
          <a:ln w="9525">
            <a:noFill/>
          </a:ln>
        </p:spPr>
        <p:txBody>
          <a:bodyPr anchor="b"/>
          <a:lstStyle/>
          <a:p>
            <a:pPr lvl="0" algn="r" eaLnBrk="1" hangingPunct="1">
              <a:spcBef>
                <a:spcPct val="0"/>
              </a:spcBef>
            </a:pPr>
            <a:fld id="{9A0DB2DC-4C9A-4742-B13C-FB6460FD3503}" type="slidenum">
              <a:rPr lang="zh-CN" altLang="en-US" sz="1200" b="0" dirty="0">
                <a:latin typeface="Calibri" panose="020F0502020204030204" pitchFamily="34" charset="0"/>
                <a:ea typeface="宋体" panose="02010600030101010101" pitchFamily="2" charset="-122"/>
              </a:rPr>
            </a:fld>
            <a:endParaRPr lang="zh-CN" altLang="en-US" sz="1200" b="0" dirty="0">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TextEdit="1"/>
          </p:cNvSpPr>
          <p:nvPr>
            <p:ph type="sldImg"/>
          </p:nvPr>
        </p:nvSpPr>
        <p:spPr>
          <a:xfrm>
            <a:off x="381000" y="685800"/>
            <a:ext cx="6096000" cy="3429000"/>
          </a:xfrm>
        </p:spPr>
      </p:sp>
      <p:sp>
        <p:nvSpPr>
          <p:cNvPr id="28675" name="备注占位符 2"/>
          <p:cNvSpPr>
            <a:spLocks noGrp="1"/>
          </p:cNvSpPr>
          <p:nvPr>
            <p:ph type="body" idx="1"/>
          </p:nvPr>
        </p:nvSpPr>
        <p:spPr>
          <a:xfrm>
            <a:off x="685800" y="4343400"/>
            <a:ext cx="5486400" cy="4114800"/>
          </a:xfrm>
          <a:prstGeom prst="rect">
            <a:avLst/>
          </a:prstGeom>
          <a:solidFill>
            <a:srgbClr val="FFFFFF"/>
          </a:solidFill>
          <a:ln w="9525" cap="flat" cmpd="sng">
            <a:solidFill>
              <a:srgbClr val="000000"/>
            </a:solidFill>
            <a:prstDash val="solid"/>
            <a:headEnd type="none" w="med" len="med"/>
            <a:tailEnd type="none" w="med" len="med"/>
          </a:ln>
        </p:spPr>
        <p:txBody>
          <a:bodyPr/>
          <a:lstStyle/>
          <a:p>
            <a:pPr lvl="0" defTabSz="914400">
              <a:spcBef>
                <a:spcPct val="0"/>
              </a:spcBef>
            </a:pPr>
            <a:endParaRPr lang="zh-CN" altLang="en-US" dirty="0"/>
          </a:p>
        </p:txBody>
      </p:sp>
      <p:sp>
        <p:nvSpPr>
          <p:cNvPr id="28676" name="灯片编号占位符 3"/>
          <p:cNvSpPr txBox="1">
            <a:spLocks noGrp="1"/>
          </p:cNvSpP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a:xfrm>
            <a:off x="381000" y="685800"/>
            <a:ext cx="6096000" cy="3429000"/>
          </a:xfrm>
        </p:spPr>
      </p:sp>
      <p:sp>
        <p:nvSpPr>
          <p:cNvPr id="29699" name="备注占位符 2"/>
          <p:cNvSpPr>
            <a:spLocks noGrp="1"/>
          </p:cNvSpPr>
          <p:nvPr>
            <p:ph type="body" idx="1"/>
          </p:nvPr>
        </p:nvSpPr>
        <p:spPr>
          <a:xfrm>
            <a:off x="685800" y="4343400"/>
            <a:ext cx="5486400" cy="4114800"/>
          </a:xfrm>
          <a:prstGeom prst="rect">
            <a:avLst/>
          </a:prstGeom>
          <a:solidFill>
            <a:srgbClr val="FFFFFF"/>
          </a:solidFill>
          <a:ln w="9525" cap="flat" cmpd="sng">
            <a:solidFill>
              <a:srgbClr val="000000"/>
            </a:solidFill>
            <a:prstDash val="solid"/>
            <a:headEnd type="none" w="med" len="med"/>
            <a:tailEnd type="none" w="med" len="med"/>
          </a:ln>
        </p:spPr>
        <p:txBody>
          <a:bodyPr/>
          <a:lstStyle/>
          <a:p>
            <a:pPr lvl="0" defTabSz="914400">
              <a:spcBef>
                <a:spcPct val="0"/>
              </a:spcBef>
            </a:pPr>
            <a:endParaRPr lang="zh-CN" altLang="en-US" dirty="0"/>
          </a:p>
        </p:txBody>
      </p:sp>
      <p:sp>
        <p:nvSpPr>
          <p:cNvPr id="29700" name="灯片编号占位符 3"/>
          <p:cNvSpPr txBox="1">
            <a:spLocks noGrp="1"/>
          </p:cNvSpPr>
          <p:nvPr/>
        </p:nvSpPr>
        <p:spPr>
          <a:xfrm>
            <a:off x="3884613" y="8685213"/>
            <a:ext cx="2971800" cy="457200"/>
          </a:xfrm>
          <a:prstGeom prst="rect">
            <a:avLst/>
          </a:prstGeom>
          <a:noFill/>
          <a:ln w="9525">
            <a:noFill/>
          </a:ln>
        </p:spPr>
        <p:txBody>
          <a:bodyPr anchor="b"/>
          <a:lstStyle/>
          <a:p>
            <a:pPr lvl="0" algn="r" eaLnBrk="1" hangingPunct="1">
              <a:spcBef>
                <a:spcPct val="0"/>
              </a:spcBef>
            </a:pPr>
            <a:fld id="{9A0DB2DC-4C9A-4742-B13C-FB6460FD3503}" type="slidenum">
              <a:rPr lang="zh-CN" altLang="en-US" sz="1200" b="0" dirty="0">
                <a:latin typeface="Calibri" panose="020F0502020204030204" pitchFamily="34" charset="0"/>
                <a:ea typeface="宋体" panose="02010600030101010101" pitchFamily="2" charset="-122"/>
              </a:rPr>
            </a:fld>
            <a:endParaRPr lang="zh-CN" altLang="en-US" sz="1200" b="0" dirty="0">
              <a:latin typeface="Calibri" panose="020F0502020204030204" pitchFamily="3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a:xfrm>
            <a:off x="381000" y="685800"/>
            <a:ext cx="6096000" cy="3429000"/>
          </a:xfrm>
        </p:spPr>
      </p:sp>
      <p:sp>
        <p:nvSpPr>
          <p:cNvPr id="30723" name="备注占位符 2"/>
          <p:cNvSpPr>
            <a:spLocks noGrp="1"/>
          </p:cNvSpPr>
          <p:nvPr>
            <p:ph type="body" idx="1"/>
          </p:nvPr>
        </p:nvSpPr>
        <p:spPr>
          <a:xfrm>
            <a:off x="685800" y="4343400"/>
            <a:ext cx="5486400" cy="4114800"/>
          </a:xfrm>
          <a:prstGeom prst="rect">
            <a:avLst/>
          </a:prstGeom>
          <a:solidFill>
            <a:srgbClr val="FFFFFF"/>
          </a:solidFill>
          <a:ln w="9525" cap="flat" cmpd="sng">
            <a:solidFill>
              <a:srgbClr val="000000"/>
            </a:solidFill>
            <a:prstDash val="solid"/>
            <a:headEnd type="none" w="med" len="med"/>
            <a:tailEnd type="none" w="med" len="med"/>
          </a:ln>
        </p:spPr>
        <p:txBody>
          <a:bodyPr/>
          <a:lstStyle/>
          <a:p>
            <a:pPr lvl="0" defTabSz="914400">
              <a:spcBef>
                <a:spcPct val="0"/>
              </a:spcBef>
            </a:pPr>
            <a:endParaRPr lang="zh-CN" altLang="en-US" dirty="0"/>
          </a:p>
        </p:txBody>
      </p:sp>
      <p:sp>
        <p:nvSpPr>
          <p:cNvPr id="30724" name="灯片编号占位符 3"/>
          <p:cNvSpPr txBox="1">
            <a:spLocks noGrp="1"/>
          </p:cNvSpP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p:cNvSpPr>
            <a:spLocks noGrp="1" noRot="1" noChangeAspect="1" noTextEdit="1"/>
          </p:cNvSpPr>
          <p:nvPr>
            <p:ph type="sldImg"/>
          </p:nvPr>
        </p:nvSpPr>
        <p:spPr>
          <a:xfrm>
            <a:off x="381000" y="685800"/>
            <a:ext cx="6096000" cy="3429000"/>
          </a:xfrm>
        </p:spPr>
      </p:sp>
      <p:sp>
        <p:nvSpPr>
          <p:cNvPr id="33795" name="备注占位符 2"/>
          <p:cNvSpPr>
            <a:spLocks noGrp="1"/>
          </p:cNvSpPr>
          <p:nvPr>
            <p:ph type="body" idx="1"/>
          </p:nvPr>
        </p:nvSpPr>
        <p:spPr>
          <a:xfrm>
            <a:off x="685800" y="4343400"/>
            <a:ext cx="5486400" cy="4114800"/>
          </a:xfrm>
          <a:prstGeom prst="rect">
            <a:avLst/>
          </a:prstGeom>
          <a:solidFill>
            <a:srgbClr val="FFFFFF"/>
          </a:solidFill>
          <a:ln w="9525" cap="flat" cmpd="sng">
            <a:solidFill>
              <a:srgbClr val="000000"/>
            </a:solidFill>
            <a:prstDash val="solid"/>
            <a:headEnd type="none" w="med" len="med"/>
            <a:tailEnd type="none" w="med" len="med"/>
          </a:ln>
        </p:spPr>
        <p:txBody>
          <a:bodyPr/>
          <a:lstStyle/>
          <a:p>
            <a:pPr lvl="0" defTabSz="914400">
              <a:spcBef>
                <a:spcPct val="0"/>
              </a:spcBef>
            </a:pPr>
            <a:endParaRPr lang="zh-CN" altLang="en-US" dirty="0"/>
          </a:p>
        </p:txBody>
      </p:sp>
      <p:sp>
        <p:nvSpPr>
          <p:cNvPr id="33796" name="灯片编号占位符 3"/>
          <p:cNvSpPr txBox="1">
            <a:spLocks noGrp="1"/>
          </p:cNvSpPr>
          <p:nvPr/>
        </p:nvSpPr>
        <p:spPr>
          <a:xfrm>
            <a:off x="3884613" y="8685213"/>
            <a:ext cx="2971800" cy="457200"/>
          </a:xfrm>
          <a:prstGeom prst="rect">
            <a:avLst/>
          </a:prstGeom>
          <a:noFill/>
          <a:ln w="9525">
            <a:noFill/>
          </a:ln>
        </p:spPr>
        <p:txBody>
          <a:bodyPr anchor="b"/>
          <a:lstStyle/>
          <a:p>
            <a:pPr lvl="0" algn="r" eaLnBrk="1" hangingPunct="1">
              <a:spcBef>
                <a:spcPct val="0"/>
              </a:spcBef>
            </a:pPr>
            <a:fld id="{9A0DB2DC-4C9A-4742-B13C-FB6460FD3503}" type="slidenum">
              <a:rPr lang="zh-CN" altLang="en-US" sz="1200" b="0" dirty="0">
                <a:latin typeface="Calibri" panose="020F0502020204030204" pitchFamily="34" charset="0"/>
                <a:ea typeface="宋体" panose="02010600030101010101" pitchFamily="2" charset="-122"/>
              </a:rPr>
            </a:fld>
            <a:endParaRPr lang="zh-CN" altLang="en-US" sz="1200" b="0" dirty="0">
              <a:latin typeface="Calibri" panose="020F0502020204030204" pitchFamily="34" charset="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p:cNvSpPr>
            <a:spLocks noGrp="1" noRot="1" noChangeAspect="1" noTextEdit="1"/>
          </p:cNvSpPr>
          <p:nvPr>
            <p:ph type="sldImg"/>
          </p:nvPr>
        </p:nvSpPr>
        <p:spPr>
          <a:xfrm>
            <a:off x="381000" y="685800"/>
            <a:ext cx="6096000" cy="3429000"/>
          </a:xfrm>
        </p:spPr>
      </p:sp>
      <p:sp>
        <p:nvSpPr>
          <p:cNvPr id="33795" name="备注占位符 2"/>
          <p:cNvSpPr>
            <a:spLocks noGrp="1"/>
          </p:cNvSpPr>
          <p:nvPr>
            <p:ph type="body" idx="1"/>
          </p:nvPr>
        </p:nvSpPr>
        <p:spPr>
          <a:xfrm>
            <a:off x="685800" y="4343400"/>
            <a:ext cx="5486400" cy="4114800"/>
          </a:xfrm>
          <a:prstGeom prst="rect">
            <a:avLst/>
          </a:prstGeom>
          <a:solidFill>
            <a:srgbClr val="FFFFFF"/>
          </a:solidFill>
          <a:ln w="9525" cap="flat" cmpd="sng">
            <a:solidFill>
              <a:srgbClr val="000000"/>
            </a:solidFill>
            <a:prstDash val="solid"/>
            <a:headEnd type="none" w="med" len="med"/>
            <a:tailEnd type="none" w="med" len="med"/>
          </a:ln>
        </p:spPr>
        <p:txBody>
          <a:bodyPr/>
          <a:lstStyle/>
          <a:p>
            <a:pPr lvl="0" defTabSz="914400">
              <a:spcBef>
                <a:spcPct val="0"/>
              </a:spcBef>
            </a:pPr>
            <a:endParaRPr lang="zh-CN" altLang="en-US" dirty="0"/>
          </a:p>
        </p:txBody>
      </p:sp>
      <p:sp>
        <p:nvSpPr>
          <p:cNvPr id="33796" name="灯片编号占位符 3"/>
          <p:cNvSpPr txBox="1">
            <a:spLocks noGrp="1"/>
          </p:cNvSpPr>
          <p:nvPr/>
        </p:nvSpPr>
        <p:spPr>
          <a:xfrm>
            <a:off x="3884613" y="8685213"/>
            <a:ext cx="2971800" cy="457200"/>
          </a:xfrm>
          <a:prstGeom prst="rect">
            <a:avLst/>
          </a:prstGeom>
          <a:noFill/>
          <a:ln w="9525">
            <a:noFill/>
          </a:ln>
        </p:spPr>
        <p:txBody>
          <a:bodyPr anchor="b"/>
          <a:lstStyle/>
          <a:p>
            <a:pPr lvl="0" algn="r" eaLnBrk="1" hangingPunct="1">
              <a:spcBef>
                <a:spcPct val="0"/>
              </a:spcBef>
            </a:pPr>
            <a:fld id="{9A0DB2DC-4C9A-4742-B13C-FB6460FD3503}" type="slidenum">
              <a:rPr lang="zh-CN" altLang="en-US" sz="1200" b="0" dirty="0">
                <a:latin typeface="Calibri" panose="020F0502020204030204" pitchFamily="34" charset="0"/>
                <a:ea typeface="宋体" panose="02010600030101010101" pitchFamily="2" charset="-122"/>
              </a:rPr>
            </a:fld>
            <a:endParaRPr lang="zh-CN" altLang="en-US" sz="1200" b="0" dirty="0">
              <a:latin typeface="Calibri" panose="020F0502020204030204" pitchFamily="34" charset="0"/>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p:cNvSpPr>
            <a:spLocks noGrp="1" noRot="1" noChangeAspect="1" noTextEdit="1"/>
          </p:cNvSpPr>
          <p:nvPr>
            <p:ph type="sldImg"/>
          </p:nvPr>
        </p:nvSpPr>
        <p:spPr>
          <a:xfrm>
            <a:off x="381000" y="685800"/>
            <a:ext cx="6096000" cy="3429000"/>
          </a:xfrm>
        </p:spPr>
      </p:sp>
      <p:sp>
        <p:nvSpPr>
          <p:cNvPr id="33795" name="备注占位符 2"/>
          <p:cNvSpPr>
            <a:spLocks noGrp="1"/>
          </p:cNvSpPr>
          <p:nvPr>
            <p:ph type="body" idx="1"/>
          </p:nvPr>
        </p:nvSpPr>
        <p:spPr>
          <a:xfrm>
            <a:off x="685800" y="4343400"/>
            <a:ext cx="5486400" cy="4114800"/>
          </a:xfrm>
          <a:prstGeom prst="rect">
            <a:avLst/>
          </a:prstGeom>
          <a:solidFill>
            <a:srgbClr val="FFFFFF"/>
          </a:solidFill>
          <a:ln w="9525" cap="flat" cmpd="sng">
            <a:solidFill>
              <a:srgbClr val="000000"/>
            </a:solidFill>
            <a:prstDash val="solid"/>
            <a:headEnd type="none" w="med" len="med"/>
            <a:tailEnd type="none" w="med" len="med"/>
          </a:ln>
        </p:spPr>
        <p:txBody>
          <a:bodyPr/>
          <a:lstStyle/>
          <a:p>
            <a:pPr lvl="0" defTabSz="914400">
              <a:spcBef>
                <a:spcPct val="0"/>
              </a:spcBef>
            </a:pPr>
            <a:endParaRPr lang="zh-CN" altLang="en-US" dirty="0"/>
          </a:p>
        </p:txBody>
      </p:sp>
      <p:sp>
        <p:nvSpPr>
          <p:cNvPr id="33796" name="灯片编号占位符 3"/>
          <p:cNvSpPr txBox="1">
            <a:spLocks noGrp="1"/>
          </p:cNvSpPr>
          <p:nvPr/>
        </p:nvSpPr>
        <p:spPr>
          <a:xfrm>
            <a:off x="3884613" y="8685213"/>
            <a:ext cx="2971800" cy="457200"/>
          </a:xfrm>
          <a:prstGeom prst="rect">
            <a:avLst/>
          </a:prstGeom>
          <a:noFill/>
          <a:ln w="9525">
            <a:noFill/>
          </a:ln>
        </p:spPr>
        <p:txBody>
          <a:bodyPr anchor="b"/>
          <a:lstStyle/>
          <a:p>
            <a:pPr lvl="0" algn="r" eaLnBrk="1" hangingPunct="1">
              <a:spcBef>
                <a:spcPct val="0"/>
              </a:spcBef>
            </a:pPr>
            <a:fld id="{9A0DB2DC-4C9A-4742-B13C-FB6460FD3503}" type="slidenum">
              <a:rPr lang="zh-CN" altLang="en-US" sz="1200" b="0" dirty="0">
                <a:latin typeface="Calibri" panose="020F0502020204030204" pitchFamily="34" charset="0"/>
                <a:ea typeface="宋体" panose="02010600030101010101" pitchFamily="2" charset="-122"/>
              </a:rPr>
            </a:fld>
            <a:endParaRPr lang="zh-CN" altLang="en-US" sz="1200" b="0" dirty="0">
              <a:latin typeface="Calibri" panose="020F0502020204030204" pitchFamily="34" charset="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p:cNvSpPr>
            <a:spLocks noGrp="1" noRot="1" noChangeAspect="1" noTextEdit="1"/>
          </p:cNvSpPr>
          <p:nvPr>
            <p:ph type="sldImg"/>
          </p:nvPr>
        </p:nvSpPr>
        <p:spPr>
          <a:xfrm>
            <a:off x="381000" y="685800"/>
            <a:ext cx="6096000" cy="3429000"/>
          </a:xfrm>
        </p:spPr>
      </p:sp>
      <p:sp>
        <p:nvSpPr>
          <p:cNvPr id="33795" name="备注占位符 2"/>
          <p:cNvSpPr>
            <a:spLocks noGrp="1"/>
          </p:cNvSpPr>
          <p:nvPr>
            <p:ph type="body" idx="1"/>
          </p:nvPr>
        </p:nvSpPr>
        <p:spPr>
          <a:xfrm>
            <a:off x="685800" y="4343400"/>
            <a:ext cx="5486400" cy="4114800"/>
          </a:xfrm>
          <a:prstGeom prst="rect">
            <a:avLst/>
          </a:prstGeom>
          <a:solidFill>
            <a:srgbClr val="FFFFFF"/>
          </a:solidFill>
          <a:ln w="9525" cap="flat" cmpd="sng">
            <a:solidFill>
              <a:srgbClr val="000000"/>
            </a:solidFill>
            <a:prstDash val="solid"/>
            <a:headEnd type="none" w="med" len="med"/>
            <a:tailEnd type="none" w="med" len="med"/>
          </a:ln>
        </p:spPr>
        <p:txBody>
          <a:bodyPr/>
          <a:lstStyle/>
          <a:p>
            <a:pPr lvl="0" defTabSz="914400">
              <a:spcBef>
                <a:spcPct val="0"/>
              </a:spcBef>
            </a:pPr>
            <a:endParaRPr lang="zh-CN" altLang="en-US" dirty="0"/>
          </a:p>
        </p:txBody>
      </p:sp>
      <p:sp>
        <p:nvSpPr>
          <p:cNvPr id="33796" name="灯片编号占位符 3"/>
          <p:cNvSpPr txBox="1">
            <a:spLocks noGrp="1"/>
          </p:cNvSpPr>
          <p:nvPr/>
        </p:nvSpPr>
        <p:spPr>
          <a:xfrm>
            <a:off x="3884613" y="8685213"/>
            <a:ext cx="2971800" cy="457200"/>
          </a:xfrm>
          <a:prstGeom prst="rect">
            <a:avLst/>
          </a:prstGeom>
          <a:noFill/>
          <a:ln w="9525">
            <a:noFill/>
          </a:ln>
        </p:spPr>
        <p:txBody>
          <a:bodyPr anchor="b"/>
          <a:lstStyle/>
          <a:p>
            <a:pPr lvl="0" algn="r" eaLnBrk="1" hangingPunct="1">
              <a:spcBef>
                <a:spcPct val="0"/>
              </a:spcBef>
            </a:pPr>
            <a:fld id="{9A0DB2DC-4C9A-4742-B13C-FB6460FD3503}" type="slidenum">
              <a:rPr lang="zh-CN" altLang="en-US" sz="1200" b="0" dirty="0">
                <a:latin typeface="Calibri" panose="020F0502020204030204" pitchFamily="34" charset="0"/>
                <a:ea typeface="宋体" panose="02010600030101010101" pitchFamily="2" charset="-122"/>
              </a:rPr>
            </a:fld>
            <a:endParaRPr lang="zh-CN" altLang="en-US" sz="1200" b="0" dirty="0">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a:xfrm>
            <a:off x="838200" y="365125"/>
            <a:ext cx="7734300" cy="5811838"/>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831851" y="4589464"/>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endParaRPr lang="zh-CN" altLang="en-US" smtClean="0"/>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Content Placeholder 3"/>
          <p:cNvSpPr>
            <a:spLocks noGrp="1"/>
          </p:cNvSpPr>
          <p:nvPr>
            <p:ph sz="half" idx="2" hasCustomPrompt="1"/>
          </p:nvPr>
        </p:nvSpPr>
        <p:spPr>
          <a:xfrm>
            <a:off x="839789" y="2505075"/>
            <a:ext cx="5157787"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Content Placeholder 5"/>
          <p:cNvSpPr>
            <a:spLocks noGrp="1"/>
          </p:cNvSpPr>
          <p:nvPr>
            <p:ph sz="quarter" idx="4" hasCustomPrompt="1"/>
          </p:nvPr>
        </p:nvSpPr>
        <p:spPr>
          <a:xfrm>
            <a:off x="6172200" y="2505075"/>
            <a:ext cx="5183188"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hasCustomPrompt="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Date Placeholder 4"/>
          <p:cNvSpPr>
            <a:spLocks noGrp="1"/>
          </p:cNvSpPr>
          <p:nvPr>
            <p:ph type="dt" sz="half" idx="10"/>
          </p:nvPr>
        </p:nvSpPr>
        <p:spPr/>
        <p:txBody>
          <a:bodyPr/>
          <a:lstStyle/>
          <a:p>
            <a:fld id="{C764DE79-268F-4C1A-8933-263129D2AF90}"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Date Placeholder 4"/>
          <p:cNvSpPr>
            <a:spLocks noGrp="1"/>
          </p:cNvSpPr>
          <p:nvPr>
            <p:ph type="dt" sz="half" idx="10"/>
          </p:nvPr>
        </p:nvSpPr>
        <p:spPr/>
        <p:txBody>
          <a:bodyPr/>
          <a:lstStyle/>
          <a:p>
            <a:fld id="{C764DE79-268F-4C1A-8933-263129D2AF90}"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7.xml"/><Relationship Id="rId4" Type="http://schemas.openxmlformats.org/officeDocument/2006/relationships/tags" Target="../tags/tag1.xml"/><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7.xml"/><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image" Target="../media/image3.jpe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7.xml"/><Relationship Id="rId4" Type="http://schemas.openxmlformats.org/officeDocument/2006/relationships/image" Target="../media/image15.jpeg"/><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image" Target="../media/image3.jpe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jpe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7.xml"/><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image" Target="../media/image3.jpeg"/></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7.xml"/><Relationship Id="rId4" Type="http://schemas.openxmlformats.org/officeDocument/2006/relationships/image" Target="../media/image17.jpeg"/><Relationship Id="rId3" Type="http://schemas.openxmlformats.org/officeDocument/2006/relationships/image" Target="../media/image16.jpeg"/><Relationship Id="rId2" Type="http://schemas.openxmlformats.org/officeDocument/2006/relationships/image" Target="../media/image4.png"/><Relationship Id="rId1" Type="http://schemas.openxmlformats.org/officeDocument/2006/relationships/image" Target="../media/image3.jpeg"/></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7.xml"/><Relationship Id="rId4" Type="http://schemas.openxmlformats.org/officeDocument/2006/relationships/image" Target="../media/image19.png"/><Relationship Id="rId3"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image" Target="../media/image3.jpeg"/></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6.xml"/><Relationship Id="rId7"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2.png"/><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image" Target="../media/image3.jpeg"/></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7.xml"/><Relationship Id="rId6"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image" Target="../media/image3.jpe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7.xml"/><Relationship Id="rId3" Type="http://schemas.openxmlformats.org/officeDocument/2006/relationships/image" Target="../media/image26.jpeg"/><Relationship Id="rId2" Type="http://schemas.openxmlformats.org/officeDocument/2006/relationships/image" Target="../media/image4.png"/><Relationship Id="rId1" Type="http://schemas.openxmlformats.org/officeDocument/2006/relationships/image" Target="../media/image3.jpe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7.xml"/><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7.xml"/><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7.xml"/><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7.xml"/><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7.xml"/><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7.xml"/><Relationship Id="rId4" Type="http://schemas.openxmlformats.org/officeDocument/2006/relationships/image" Target="../media/image9.emf"/><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7.xml"/><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7.xml"/><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淘宝网Chenying0907出品 18"/>
          <p:cNvSpPr/>
          <p:nvPr/>
        </p:nvSpPr>
        <p:spPr>
          <a:xfrm>
            <a:off x="284164" y="465139"/>
            <a:ext cx="1147763" cy="536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solidFill>
                <a:schemeClr val="bg1"/>
              </a:solidFill>
              <a:latin typeface="微软雅黑" panose="020B0503020204020204" pitchFamily="34" charset="-122"/>
            </a:endParaRPr>
          </a:p>
        </p:txBody>
      </p:sp>
      <p:sp>
        <p:nvSpPr>
          <p:cNvPr id="20" name="等腰三角形 19"/>
          <p:cNvSpPr/>
          <p:nvPr/>
        </p:nvSpPr>
        <p:spPr>
          <a:xfrm rot="10800000">
            <a:off x="9713913" y="3598863"/>
            <a:ext cx="304800" cy="17938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b="0">
              <a:solidFill>
                <a:schemeClr val="tx1"/>
              </a:solidFill>
              <a:latin typeface="微软雅黑" panose="020B0503020204020204" pitchFamily="34" charset="-122"/>
            </a:endParaRPr>
          </a:p>
        </p:txBody>
      </p:sp>
      <p:pic>
        <p:nvPicPr>
          <p:cNvPr id="2052" name="Picture 5" descr="psb"/>
          <p:cNvPicPr>
            <a:picLocks noChangeAspect="1"/>
          </p:cNvPicPr>
          <p:nvPr/>
        </p:nvPicPr>
        <p:blipFill>
          <a:blip r:embed="rId1"/>
          <a:stretch>
            <a:fillRect/>
          </a:stretch>
        </p:blipFill>
        <p:spPr>
          <a:xfrm>
            <a:off x="0" y="5375910"/>
            <a:ext cx="12192000" cy="2444750"/>
          </a:xfrm>
          <a:prstGeom prst="rect">
            <a:avLst/>
          </a:prstGeom>
          <a:noFill/>
          <a:ln w="9525">
            <a:noFill/>
          </a:ln>
        </p:spPr>
      </p:pic>
      <p:pic>
        <p:nvPicPr>
          <p:cNvPr id="2053" name="Picture 6" descr="资料图片-5：30年前的重庆能源集团石壕煤矿。"/>
          <p:cNvPicPr>
            <a:picLocks noChangeAspect="1"/>
          </p:cNvPicPr>
          <p:nvPr/>
        </p:nvPicPr>
        <p:blipFill>
          <a:blip r:embed="rId2"/>
          <a:stretch>
            <a:fillRect/>
          </a:stretch>
        </p:blipFill>
        <p:spPr>
          <a:xfrm>
            <a:off x="18415" y="-419735"/>
            <a:ext cx="12192000" cy="2169160"/>
          </a:xfrm>
          <a:prstGeom prst="rect">
            <a:avLst/>
          </a:prstGeom>
          <a:noFill/>
          <a:ln w="9525">
            <a:noFill/>
          </a:ln>
        </p:spPr>
      </p:pic>
      <p:sp>
        <p:nvSpPr>
          <p:cNvPr id="14" name="淘宝网Chenying0907出品 13"/>
          <p:cNvSpPr txBox="1"/>
          <p:nvPr/>
        </p:nvSpPr>
        <p:spPr>
          <a:xfrm>
            <a:off x="855345" y="1825625"/>
            <a:ext cx="11034713" cy="2061210"/>
          </a:xfrm>
          <a:prstGeom prst="rect">
            <a:avLst/>
          </a:prstGeom>
          <a:noFill/>
          <a:ln w="9525">
            <a:noFill/>
          </a:ln>
        </p:spPr>
        <p:txBody>
          <a:bodyPr>
            <a:spAutoFit/>
          </a:bodyPr>
          <a:lstStyle/>
          <a:p>
            <a:pPr algn="ctr" eaLnBrk="0" hangingPunct="0">
              <a:spcBef>
                <a:spcPct val="0"/>
              </a:spcBef>
              <a:buFont typeface="Arial" panose="020B0604020202020204" pitchFamily="34" charset="0"/>
              <a:buNone/>
            </a:pPr>
            <a:r>
              <a:rPr lang="zh-CN" altLang="en-US" sz="6400" b="1" dirty="0">
                <a:ln w="18000">
                  <a:solidFill>
                    <a:schemeClr val="accent2">
                      <a:satMod val="140000"/>
                    </a:schemeClr>
                  </a:solidFill>
                  <a:prstDash val="solid"/>
                  <a:miter lim="800000"/>
                </a:ln>
                <a:solidFill>
                  <a:srgbClr val="FF0000"/>
                </a:solidFill>
                <a:latin typeface="黑体" panose="02010609060101010101" pitchFamily="49" charset="-122"/>
                <a:ea typeface="黑体" panose="02010609060101010101" pitchFamily="49" charset="-122"/>
              </a:rPr>
              <a:t>石壕煤矿安全监控系统</a:t>
            </a:r>
            <a:endParaRPr lang="en-US" altLang="zh-CN" sz="6400" b="1" dirty="0">
              <a:ln w="18000">
                <a:solidFill>
                  <a:schemeClr val="accent2">
                    <a:satMod val="140000"/>
                  </a:schemeClr>
                </a:solidFill>
                <a:prstDash val="solid"/>
                <a:miter lim="800000"/>
              </a:ln>
              <a:solidFill>
                <a:srgbClr val="FF0000"/>
              </a:solidFill>
              <a:latin typeface="黑体" panose="02010609060101010101" pitchFamily="49" charset="-122"/>
              <a:ea typeface="黑体" panose="02010609060101010101" pitchFamily="49" charset="-122"/>
            </a:endParaRPr>
          </a:p>
          <a:p>
            <a:pPr algn="ctr" eaLnBrk="0" hangingPunct="0">
              <a:spcBef>
                <a:spcPct val="0"/>
              </a:spcBef>
              <a:buFont typeface="Arial" panose="020B0604020202020204" pitchFamily="34" charset="0"/>
              <a:buNone/>
            </a:pPr>
            <a:r>
              <a:rPr lang="zh-CN" altLang="en-US" sz="6400" b="1" dirty="0">
                <a:ln w="18000">
                  <a:solidFill>
                    <a:schemeClr val="accent2">
                      <a:satMod val="140000"/>
                    </a:schemeClr>
                  </a:solidFill>
                  <a:prstDash val="solid"/>
                  <a:miter lim="800000"/>
                </a:ln>
                <a:solidFill>
                  <a:srgbClr val="FF0000"/>
                </a:solidFill>
                <a:latin typeface="黑体" panose="02010609060101010101" pitchFamily="49" charset="-122"/>
                <a:ea typeface="黑体" panose="02010609060101010101" pitchFamily="49" charset="-122"/>
              </a:rPr>
              <a:t>升级改造情况汇报</a:t>
            </a:r>
            <a:endParaRPr lang="en-US" altLang="zh-CN" sz="6400" b="1" dirty="0">
              <a:ln w="18000">
                <a:solidFill>
                  <a:schemeClr val="accent2">
                    <a:satMod val="140000"/>
                  </a:schemeClr>
                </a:solidFill>
                <a:prstDash val="solid"/>
                <a:miter lim="800000"/>
              </a:ln>
              <a:solidFill>
                <a:srgbClr val="FF0000"/>
              </a:solidFill>
              <a:latin typeface="黑体" panose="02010609060101010101" pitchFamily="49" charset="-122"/>
              <a:ea typeface="黑体" panose="02010609060101010101" pitchFamily="49" charset="-122"/>
            </a:endParaRPr>
          </a:p>
        </p:txBody>
      </p:sp>
      <p:pic>
        <p:nvPicPr>
          <p:cNvPr id="2057" name="Picture 5" descr="D:\360Downloads\541389396\Image\[7UEQ$375R[UOHA4O1_QBBN.jpg"/>
          <p:cNvPicPr>
            <a:picLocks noChangeAspect="1"/>
          </p:cNvPicPr>
          <p:nvPr/>
        </p:nvPicPr>
        <p:blipFill>
          <a:blip r:embed="rId3"/>
          <a:stretch>
            <a:fillRect/>
          </a:stretch>
        </p:blipFill>
        <p:spPr>
          <a:xfrm>
            <a:off x="582930" y="28235"/>
            <a:ext cx="2136775" cy="635000"/>
          </a:xfrm>
          <a:prstGeom prst="rect">
            <a:avLst/>
          </a:prstGeom>
          <a:noFill/>
          <a:ln w="9525">
            <a:noFill/>
          </a:ln>
        </p:spPr>
      </p:pic>
      <p:sp>
        <p:nvSpPr>
          <p:cNvPr id="12" name="文本框 11"/>
          <p:cNvSpPr txBox="1"/>
          <p:nvPr/>
        </p:nvSpPr>
        <p:spPr>
          <a:xfrm>
            <a:off x="4702968" y="4669473"/>
            <a:ext cx="2786063" cy="829945"/>
          </a:xfrm>
          <a:prstGeom prst="rect">
            <a:avLst/>
          </a:prstGeom>
          <a:noFill/>
          <a:ln w="9525">
            <a:noFill/>
          </a:ln>
        </p:spPr>
        <p:txBody>
          <a:bodyPr>
            <a:spAutoFit/>
          </a:bodyPr>
          <a:lstStyle/>
          <a:p>
            <a:pPr algn="ctr" defTabSz="1125220">
              <a:lnSpc>
                <a:spcPct val="150000"/>
              </a:lnSpc>
              <a:spcBef>
                <a:spcPct val="0"/>
              </a:spcBef>
            </a:pPr>
            <a:r>
              <a:rPr lang="en-US" altLang="zh-CN" sz="3200" dirty="0">
                <a:solidFill>
                  <a:schemeClr val="bg2">
                    <a:lumMod val="10000"/>
                  </a:schemeClr>
                </a:solidFill>
                <a:latin typeface="文鼎顏楷九宮體" pitchFamily="1" charset="-120"/>
                <a:ea typeface="微软雅黑" panose="020B0503020204020204" pitchFamily="34" charset="-122"/>
              </a:rPr>
              <a:t>2018</a:t>
            </a:r>
            <a:r>
              <a:rPr lang="zh-CN" altLang="en-US" sz="3200" dirty="0">
                <a:solidFill>
                  <a:schemeClr val="bg2">
                    <a:lumMod val="10000"/>
                  </a:schemeClr>
                </a:solidFill>
                <a:latin typeface="文鼎顏楷九宮體" pitchFamily="1" charset="-120"/>
                <a:ea typeface="微软雅黑" panose="020B0503020204020204" pitchFamily="34" charset="-122"/>
              </a:rPr>
              <a:t>年</a:t>
            </a:r>
            <a:r>
              <a:rPr lang="en-US" altLang="zh-CN" sz="3200" dirty="0">
                <a:solidFill>
                  <a:schemeClr val="bg2">
                    <a:lumMod val="10000"/>
                  </a:schemeClr>
                </a:solidFill>
                <a:latin typeface="文鼎顏楷九宮體" pitchFamily="1" charset="-120"/>
                <a:ea typeface="微软雅黑" panose="020B0503020204020204" pitchFamily="34" charset="-122"/>
              </a:rPr>
              <a:t>11</a:t>
            </a:r>
            <a:r>
              <a:rPr lang="zh-CN" altLang="en-US" sz="3200" dirty="0">
                <a:solidFill>
                  <a:schemeClr val="bg2">
                    <a:lumMod val="10000"/>
                  </a:schemeClr>
                </a:solidFill>
                <a:latin typeface="文鼎顏楷九宮體" pitchFamily="1" charset="-120"/>
                <a:ea typeface="微软雅黑" panose="020B0503020204020204" pitchFamily="34" charset="-122"/>
              </a:rPr>
              <a:t>月</a:t>
            </a:r>
            <a:endParaRPr lang="zh-CN" altLang="en-US" sz="3200" dirty="0">
              <a:solidFill>
                <a:schemeClr val="bg2">
                  <a:lumMod val="10000"/>
                </a:schemeClr>
              </a:solidFill>
              <a:latin typeface="文鼎顏楷九宮體" pitchFamily="1" charset="-120"/>
              <a:ea typeface="微软雅黑" panose="020B0503020204020204" pitchFamily="34" charset="-122"/>
            </a:endParaRPr>
          </a:p>
        </p:txBody>
      </p:sp>
      <p:sp>
        <p:nvSpPr>
          <p:cNvPr id="3" name="文本框 2"/>
          <p:cNvSpPr txBox="1"/>
          <p:nvPr/>
        </p:nvSpPr>
        <p:spPr>
          <a:xfrm>
            <a:off x="4145915" y="3963035"/>
            <a:ext cx="3900170" cy="829945"/>
          </a:xfrm>
          <a:prstGeom prst="rect">
            <a:avLst/>
          </a:prstGeom>
          <a:noFill/>
          <a:ln w="9525">
            <a:noFill/>
          </a:ln>
        </p:spPr>
        <p:txBody>
          <a:bodyPr wrap="square">
            <a:spAutoFit/>
          </a:bodyPr>
          <a:lstStyle/>
          <a:p>
            <a:pPr algn="ctr" defTabSz="1125220">
              <a:lnSpc>
                <a:spcPct val="150000"/>
              </a:lnSpc>
              <a:spcBef>
                <a:spcPct val="0"/>
              </a:spcBef>
            </a:pPr>
            <a:r>
              <a:rPr lang="zh-CN" sz="3200" dirty="0">
                <a:solidFill>
                  <a:schemeClr val="bg2">
                    <a:lumMod val="10000"/>
                  </a:schemeClr>
                </a:solidFill>
                <a:latin typeface="文鼎顏楷九宮體" pitchFamily="1" charset="-120"/>
                <a:ea typeface="微软雅黑" panose="020B0503020204020204" pitchFamily="34" charset="-122"/>
              </a:rPr>
              <a:t>汇报人：胡昌勇</a:t>
            </a:r>
            <a:endParaRPr lang="zh-CN" sz="3200" dirty="0">
              <a:solidFill>
                <a:schemeClr val="bg2">
                  <a:lumMod val="10000"/>
                </a:schemeClr>
              </a:solidFill>
              <a:latin typeface="文鼎顏楷九宮體" pitchFamily="1" charset="-120"/>
              <a:ea typeface="微软雅黑" panose="020B0503020204020204" pitchFamily="34" charset="-122"/>
            </a:endParaRPr>
          </a:p>
        </p:txBody>
      </p:sp>
    </p:spTree>
    <p:custDataLst>
      <p:tags r:id="rId4"/>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childTnLst>
                          </p:cTn>
                        </p:par>
                        <p:par>
                          <p:cTn id="17" fill="hold">
                            <p:stCondLst>
                              <p:cond delay="15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4"/>
                                        </p:tgtEl>
                                        <p:attrNameLst>
                                          <p:attrName>ppt_y</p:attrName>
                                        </p:attrNameLst>
                                      </p:cBhvr>
                                      <p:tavLst>
                                        <p:tav tm="0">
                                          <p:val>
                                            <p:strVal val="#ppt_y"/>
                                          </p:val>
                                        </p:tav>
                                        <p:tav tm="100000">
                                          <p:val>
                                            <p:strVal val="#ppt_y"/>
                                          </p:val>
                                        </p:tav>
                                      </p:tavLst>
                                    </p:anim>
                                    <p:anim calcmode="lin" valueType="num">
                                      <p:cBhvr>
                                        <p:cTn id="22"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4"/>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left)">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14" grpId="0"/>
      <p:bldP spid="1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5" descr="D:\360Downloads\541389396\Image\[7UEQ$375R[UOHA4O1_QBBN.jpg"/>
          <p:cNvPicPr>
            <a:picLocks noChangeAspect="1"/>
          </p:cNvPicPr>
          <p:nvPr/>
        </p:nvPicPr>
        <p:blipFill>
          <a:blip r:embed="rId1"/>
          <a:stretch>
            <a:fillRect/>
          </a:stretch>
        </p:blipFill>
        <p:spPr>
          <a:xfrm>
            <a:off x="429896" y="132510"/>
            <a:ext cx="2136775" cy="635000"/>
          </a:xfrm>
          <a:prstGeom prst="rect">
            <a:avLst/>
          </a:prstGeom>
          <a:noFill/>
          <a:ln w="9525">
            <a:noFill/>
          </a:ln>
        </p:spPr>
      </p:pic>
      <p:grpSp>
        <p:nvGrpSpPr>
          <p:cNvPr id="9222" name="组合 1048"/>
          <p:cNvGrpSpPr/>
          <p:nvPr/>
        </p:nvGrpSpPr>
        <p:grpSpPr>
          <a:xfrm>
            <a:off x="0" y="625905"/>
            <a:ext cx="7478713" cy="376239"/>
            <a:chOff x="0" y="0"/>
            <a:chExt cx="7479061" cy="376484"/>
          </a:xfrm>
        </p:grpSpPr>
        <p:sp>
          <p:nvSpPr>
            <p:cNvPr id="9226" name="矩形 94"/>
            <p:cNvSpPr/>
            <p:nvPr/>
          </p:nvSpPr>
          <p:spPr>
            <a:xfrm>
              <a:off x="279413" y="265286"/>
              <a:ext cx="7199648" cy="19063"/>
            </a:xfrm>
            <a:prstGeom prst="rect">
              <a:avLst/>
            </a:prstGeom>
            <a:gradFill rotWithShape="1">
              <a:gsLst>
                <a:gs pos="0">
                  <a:schemeClr val="bg1">
                    <a:alpha val="0"/>
                  </a:schemeClr>
                </a:gs>
                <a:gs pos="100000">
                  <a:srgbClr val="00A336"/>
                </a:gs>
              </a:gsLst>
              <a:lin ang="0" scaled="1"/>
              <a:tileRect/>
            </a:gradFill>
            <a:ln w="9525">
              <a:noFill/>
            </a:ln>
          </p:spPr>
          <p:txBody>
            <a:bodyPr anchor="ctr"/>
            <a:lstStyle/>
            <a:p>
              <a:pPr algn="ctr">
                <a:spcBef>
                  <a:spcPct val="0"/>
                </a:spcBef>
                <a:buFont typeface="Arial" panose="020B0604020202020204" pitchFamily="34" charset="0"/>
                <a:buNone/>
              </a:pPr>
              <a:endParaRPr lang="zh-CN" altLang="en-US" sz="2400" b="0" dirty="0">
                <a:solidFill>
                  <a:srgbClr val="FFFFFF"/>
                </a:solidFill>
                <a:latin typeface="Calibri" panose="020F0502020204030204" pitchFamily="34" charset="0"/>
                <a:ea typeface="宋体" panose="02010600030101010101" pitchFamily="2" charset="-122"/>
              </a:endParaRPr>
            </a:p>
          </p:txBody>
        </p:sp>
        <p:pic>
          <p:nvPicPr>
            <p:cNvPr id="9227" name="Picture 3" descr="E:\桌面\绿叶.png"/>
            <p:cNvPicPr>
              <a:picLocks noChangeAspect="1"/>
            </p:cNvPicPr>
            <p:nvPr/>
          </p:nvPicPr>
          <p:blipFill>
            <a:blip r:embed="rId2"/>
            <a:stretch>
              <a:fillRect/>
            </a:stretch>
          </p:blipFill>
          <p:spPr>
            <a:xfrm rot="-1584236">
              <a:off x="0" y="0"/>
              <a:ext cx="585193" cy="376484"/>
            </a:xfrm>
            <a:prstGeom prst="rect">
              <a:avLst/>
            </a:prstGeom>
            <a:noFill/>
            <a:ln w="9525">
              <a:noFill/>
            </a:ln>
          </p:spPr>
        </p:pic>
      </p:grpSp>
      <p:grpSp>
        <p:nvGrpSpPr>
          <p:cNvPr id="44" name="组合 43"/>
          <p:cNvGrpSpPr/>
          <p:nvPr/>
        </p:nvGrpSpPr>
        <p:grpSpPr>
          <a:xfrm>
            <a:off x="227661" y="2876467"/>
            <a:ext cx="3880883" cy="2171208"/>
            <a:chOff x="3022028" y="1587732"/>
            <a:chExt cx="6120680" cy="3682533"/>
          </a:xfrm>
        </p:grpSpPr>
        <p:pic>
          <p:nvPicPr>
            <p:cNvPr id="45" name="Picture 2" descr="C:\Users\Administrator\Desktop\ppt展示模板-8.png"/>
            <p:cNvPicPr>
              <a:picLocks noChangeAspect="1" noChangeArrowheads="1"/>
            </p:cNvPicPr>
            <p:nvPr/>
          </p:nvPicPr>
          <p:blipFill>
            <a:blip r:embed="rId3"/>
            <a:srcRect/>
            <a:stretch>
              <a:fillRect/>
            </a:stretch>
          </p:blipFill>
          <p:spPr bwMode="auto">
            <a:xfrm>
              <a:off x="3022028" y="1587732"/>
              <a:ext cx="6120680" cy="3682533"/>
            </a:xfrm>
            <a:prstGeom prst="rect">
              <a:avLst/>
            </a:prstGeom>
            <a:noFill/>
            <a:extLst>
              <a:ext uri="{909E8E84-426E-40DD-AFC4-6F175D3DCCD1}">
                <a14:hiddenFill xmlns:a14="http://schemas.microsoft.com/office/drawing/2010/main">
                  <a:solidFill>
                    <a:srgbClr val="FFFFFF"/>
                  </a:solidFill>
                </a14:hiddenFill>
              </a:ext>
            </a:extLst>
          </p:spPr>
        </p:pic>
        <p:sp>
          <p:nvSpPr>
            <p:cNvPr id="46" name="矩形 45"/>
            <p:cNvSpPr/>
            <p:nvPr/>
          </p:nvSpPr>
          <p:spPr>
            <a:xfrm>
              <a:off x="3937348" y="2060861"/>
              <a:ext cx="4320481" cy="2376251"/>
            </a:xfrm>
            <a:prstGeom prst="rect">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47" name="燕尾形 46"/>
          <p:cNvSpPr/>
          <p:nvPr/>
        </p:nvSpPr>
        <p:spPr>
          <a:xfrm rot="5400000">
            <a:off x="4317635" y="2596207"/>
            <a:ext cx="392507" cy="706903"/>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12" tIns="90005" rIns="180012" bIns="90005" rtlCol="0" anchor="ctr"/>
          <a:lstStyle/>
          <a:p>
            <a:pPr algn="ctr"/>
            <a:endParaRPr lang="zh-CN" altLang="en-US" sz="2665">
              <a:solidFill>
                <a:schemeClr val="tx1">
                  <a:lumMod val="65000"/>
                  <a:lumOff val="35000"/>
                </a:schemeClr>
              </a:solidFill>
            </a:endParaRPr>
          </a:p>
        </p:txBody>
      </p:sp>
      <p:cxnSp>
        <p:nvCxnSpPr>
          <p:cNvPr id="48" name="直接连接符 47"/>
          <p:cNvCxnSpPr/>
          <p:nvPr/>
        </p:nvCxnSpPr>
        <p:spPr>
          <a:xfrm>
            <a:off x="4349881" y="3271007"/>
            <a:ext cx="7159171" cy="0"/>
          </a:xfrm>
          <a:prstGeom prst="line">
            <a:avLst/>
          </a:prstGeom>
          <a:ln>
            <a:solidFill>
              <a:schemeClr val="bg1">
                <a:lumMod val="50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9" name="矩形 48"/>
          <p:cNvSpPr/>
          <p:nvPr/>
        </p:nvSpPr>
        <p:spPr>
          <a:xfrm>
            <a:off x="5004924" y="2573869"/>
            <a:ext cx="6552565" cy="589280"/>
          </a:xfrm>
          <a:prstGeom prst="rect">
            <a:avLst/>
          </a:prstGeom>
        </p:spPr>
        <p:txBody>
          <a:bodyPr wrap="none" lIns="179994" tIns="89998" rIns="179994" bIns="89998">
            <a:spAutoFit/>
          </a:bodyPr>
          <a:lstStyle/>
          <a:p>
            <a:r>
              <a:rPr lang="zh-CN" altLang="en-US" sz="2665" spc="225" dirty="0">
                <a:ln w="11430"/>
                <a:solidFill>
                  <a:schemeClr val="tx1"/>
                </a:solidFill>
                <a:effectLst/>
                <a:latin typeface="微软雅黑" panose="020B0503020204020204" pitchFamily="34" charset="-122"/>
                <a:ea typeface="微软雅黑" panose="020B0503020204020204" pitchFamily="34" charset="-122"/>
              </a:rPr>
              <a:t>新系统调试期间</a:t>
            </a:r>
            <a:r>
              <a:rPr lang="zh-CN" altLang="en-US" sz="2665" spc="225" dirty="0">
                <a:ln w="11430"/>
                <a:solidFill>
                  <a:schemeClr val="tx1"/>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rPr>
              <a:t>，</a:t>
            </a:r>
            <a:r>
              <a:rPr lang="zh-CN" altLang="en-US" sz="2665" dirty="0">
                <a:solidFill>
                  <a:srgbClr val="FF0000"/>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确保</a:t>
            </a:r>
            <a:r>
              <a:rPr lang="zh-CN" altLang="en-US" sz="2665" spc="225" dirty="0">
                <a:ln w="11430"/>
                <a:solidFill>
                  <a:schemeClr val="tx1"/>
                </a:solidFill>
                <a:effectLst/>
                <a:latin typeface="微软雅黑" panose="020B0503020204020204" pitchFamily="34" charset="-122"/>
                <a:ea typeface="微软雅黑" panose="020B0503020204020204" pitchFamily="34" charset="-122"/>
              </a:rPr>
              <a:t>原系统运行正常</a:t>
            </a:r>
            <a:endParaRPr lang="zh-CN" altLang="en-US" sz="2665" dirty="0">
              <a:latin typeface="微软雅黑" panose="020B0503020204020204" pitchFamily="34" charset="-122"/>
              <a:ea typeface="微软雅黑" panose="020B0503020204020204" pitchFamily="34" charset="-122"/>
            </a:endParaRPr>
          </a:p>
        </p:txBody>
      </p:sp>
      <p:sp>
        <p:nvSpPr>
          <p:cNvPr id="4" name="矩形 3"/>
          <p:cNvSpPr/>
          <p:nvPr/>
        </p:nvSpPr>
        <p:spPr>
          <a:xfrm>
            <a:off x="-911225" y="3172952"/>
            <a:ext cx="6096000" cy="1168400"/>
          </a:xfrm>
          <a:prstGeom prst="rect">
            <a:avLst/>
          </a:prstGeom>
        </p:spPr>
        <p:txBody>
          <a:bodyPr>
            <a:spAutoFit/>
          </a:bodyPr>
          <a:lstStyle/>
          <a:p>
            <a:pPr algn="ctr">
              <a:lnSpc>
                <a:spcPct val="150000"/>
              </a:lnSpc>
            </a:pPr>
            <a:r>
              <a:rPr lang="zh-CN" altLang="en-US" sz="2800" dirty="0">
                <a:solidFill>
                  <a:schemeClr val="bg1"/>
                </a:solidFill>
                <a:latin typeface="微软雅黑" panose="020B0503020204020204" pitchFamily="34" charset="-122"/>
                <a:ea typeface="微软雅黑" panose="020B0503020204020204" pitchFamily="34" charset="-122"/>
              </a:rPr>
              <a:t>应急预案做到</a:t>
            </a:r>
            <a:endParaRPr lang="en-US" altLang="zh-CN" sz="2800" dirty="0">
              <a:solidFill>
                <a:schemeClr val="bg1"/>
              </a:solidFill>
              <a:latin typeface="微软雅黑" panose="020B0503020204020204" pitchFamily="34" charset="-122"/>
              <a:ea typeface="微软雅黑" panose="020B0503020204020204" pitchFamily="34" charset="-122"/>
            </a:endParaRPr>
          </a:p>
          <a:p>
            <a:pPr algn="ctr"/>
            <a:r>
              <a:rPr lang="zh-CN" altLang="en-US" sz="2800" dirty="0">
                <a:solidFill>
                  <a:schemeClr val="bg1"/>
                </a:solidFill>
                <a:latin typeface="微软雅黑" panose="020B0503020204020204" pitchFamily="34" charset="-122"/>
                <a:ea typeface="微软雅黑" panose="020B0503020204020204" pitchFamily="34" charset="-122"/>
              </a:rPr>
              <a:t>  三个“确保”</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51" name="燕尾形 50"/>
          <p:cNvSpPr/>
          <p:nvPr/>
        </p:nvSpPr>
        <p:spPr>
          <a:xfrm rot="5400000">
            <a:off x="4309960" y="3740691"/>
            <a:ext cx="392507" cy="706903"/>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12" tIns="90005" rIns="180012" bIns="90005" rtlCol="0" anchor="ctr"/>
          <a:lstStyle/>
          <a:p>
            <a:pPr algn="ctr"/>
            <a:endParaRPr lang="zh-CN" altLang="en-US" sz="2665">
              <a:solidFill>
                <a:schemeClr val="tx1">
                  <a:lumMod val="65000"/>
                  <a:lumOff val="35000"/>
                </a:schemeClr>
              </a:solidFill>
            </a:endParaRPr>
          </a:p>
        </p:txBody>
      </p:sp>
      <p:cxnSp>
        <p:nvCxnSpPr>
          <p:cNvPr id="52" name="直接连接符 51"/>
          <p:cNvCxnSpPr/>
          <p:nvPr/>
        </p:nvCxnSpPr>
        <p:spPr>
          <a:xfrm>
            <a:off x="4342207" y="4415489"/>
            <a:ext cx="7159171" cy="0"/>
          </a:xfrm>
          <a:prstGeom prst="line">
            <a:avLst/>
          </a:prstGeom>
          <a:ln>
            <a:solidFill>
              <a:schemeClr val="bg1">
                <a:lumMod val="50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3" name="矩形 52"/>
          <p:cNvSpPr/>
          <p:nvPr/>
        </p:nvSpPr>
        <p:spPr>
          <a:xfrm>
            <a:off x="4963447" y="3718352"/>
            <a:ext cx="7198360" cy="589280"/>
          </a:xfrm>
          <a:prstGeom prst="rect">
            <a:avLst/>
          </a:prstGeom>
        </p:spPr>
        <p:txBody>
          <a:bodyPr wrap="none" lIns="179994" tIns="89998" rIns="179994" bIns="89998">
            <a:spAutoFit/>
          </a:bodyPr>
          <a:lstStyle/>
          <a:p>
            <a:r>
              <a:rPr lang="zh-CN" altLang="en-US" sz="2665" dirty="0">
                <a:latin typeface="微软雅黑" panose="020B0503020204020204" pitchFamily="34" charset="-122"/>
                <a:ea typeface="微软雅黑" panose="020B0503020204020204" pitchFamily="34" charset="-122"/>
              </a:rPr>
              <a:t>新旧系统同时中断时，</a:t>
            </a:r>
            <a:r>
              <a:rPr lang="zh-CN" altLang="en-US" sz="2665" spc="225" dirty="0">
                <a:ln w="11430"/>
                <a:solidFill>
                  <a:srgbClr val="FF0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rPr>
              <a:t>确保</a:t>
            </a:r>
            <a:r>
              <a:rPr lang="zh-CN" altLang="en-US" sz="2665" dirty="0">
                <a:latin typeface="微软雅黑" panose="020B0503020204020204" pitchFamily="34" charset="-122"/>
                <a:ea typeface="微软雅黑" panose="020B0503020204020204" pitchFamily="34" charset="-122"/>
              </a:rPr>
              <a:t>现场人工监测措施</a:t>
            </a:r>
            <a:endParaRPr lang="zh-CN" altLang="en-US" sz="2665" dirty="0">
              <a:latin typeface="微软雅黑" panose="020B0503020204020204" pitchFamily="34" charset="-122"/>
              <a:ea typeface="微软雅黑" panose="020B0503020204020204" pitchFamily="34" charset="-122"/>
            </a:endParaRPr>
          </a:p>
        </p:txBody>
      </p:sp>
      <p:sp>
        <p:nvSpPr>
          <p:cNvPr id="54" name="燕尾形 53"/>
          <p:cNvSpPr/>
          <p:nvPr/>
        </p:nvSpPr>
        <p:spPr>
          <a:xfrm rot="5400000">
            <a:off x="4309960" y="4983412"/>
            <a:ext cx="392507" cy="706903"/>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12" tIns="90005" rIns="180012" bIns="90005" rtlCol="0" anchor="ctr"/>
          <a:lstStyle/>
          <a:p>
            <a:pPr algn="ctr"/>
            <a:endParaRPr lang="zh-CN" altLang="en-US" sz="2665">
              <a:solidFill>
                <a:schemeClr val="tx1">
                  <a:lumMod val="65000"/>
                  <a:lumOff val="35000"/>
                </a:schemeClr>
              </a:solidFill>
            </a:endParaRPr>
          </a:p>
        </p:txBody>
      </p:sp>
      <p:cxnSp>
        <p:nvCxnSpPr>
          <p:cNvPr id="55" name="直接连接符 54"/>
          <p:cNvCxnSpPr/>
          <p:nvPr/>
        </p:nvCxnSpPr>
        <p:spPr>
          <a:xfrm>
            <a:off x="4342207" y="5658211"/>
            <a:ext cx="7159171" cy="0"/>
          </a:xfrm>
          <a:prstGeom prst="line">
            <a:avLst/>
          </a:prstGeom>
          <a:ln>
            <a:solidFill>
              <a:schemeClr val="bg1">
                <a:lumMod val="50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6" name="矩形 55"/>
          <p:cNvSpPr/>
          <p:nvPr/>
        </p:nvSpPr>
        <p:spPr>
          <a:xfrm>
            <a:off x="4963445" y="4874780"/>
            <a:ext cx="7469257" cy="589280"/>
          </a:xfrm>
          <a:prstGeom prst="rect">
            <a:avLst/>
          </a:prstGeom>
        </p:spPr>
        <p:txBody>
          <a:bodyPr wrap="square" lIns="179994" tIns="89998" rIns="179994" bIns="89998">
            <a:spAutoFit/>
          </a:bodyPr>
          <a:lstStyle/>
          <a:p>
            <a:r>
              <a:rPr lang="zh-CN" altLang="en-US" sz="2665" dirty="0">
                <a:latin typeface="微软雅黑" panose="020B0503020204020204" pitchFamily="34" charset="-122"/>
                <a:ea typeface="微软雅黑" panose="020B0503020204020204" pitchFamily="34" charset="-122"/>
              </a:rPr>
              <a:t>入井设备地面预热调试，</a:t>
            </a:r>
            <a:r>
              <a:rPr lang="zh-CN" altLang="en-US" sz="2665" spc="225" dirty="0">
                <a:ln w="11430"/>
                <a:solidFill>
                  <a:srgbClr val="FF0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rPr>
              <a:t>确保</a:t>
            </a:r>
            <a:r>
              <a:rPr lang="zh-CN" altLang="en-US" sz="2665" dirty="0">
                <a:latin typeface="微软雅黑" panose="020B0503020204020204" pitchFamily="34" charset="-122"/>
                <a:ea typeface="微软雅黑" panose="020B0503020204020204" pitchFamily="34" charset="-122"/>
              </a:rPr>
              <a:t>下井设备正常</a:t>
            </a:r>
            <a:endParaRPr lang="zh-CN" altLang="en-US" sz="2665" dirty="0">
              <a:latin typeface="微软雅黑" panose="020B0503020204020204" pitchFamily="34" charset="-122"/>
              <a:ea typeface="微软雅黑" panose="020B0503020204020204" pitchFamily="34" charset="-122"/>
            </a:endParaRPr>
          </a:p>
        </p:txBody>
      </p:sp>
      <p:sp>
        <p:nvSpPr>
          <p:cNvPr id="22" name="矩形 6"/>
          <p:cNvSpPr>
            <a:spLocks noChangeArrowheads="1"/>
          </p:cNvSpPr>
          <p:nvPr/>
        </p:nvSpPr>
        <p:spPr bwMode="auto">
          <a:xfrm>
            <a:off x="1053596" y="932964"/>
            <a:ext cx="10093719"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0"/>
              </a:spcBef>
              <a:buNone/>
            </a:pPr>
            <a:r>
              <a:rPr lang="en-US" altLang="zh-CN" sz="2400" dirty="0">
                <a:latin typeface="Arial" panose="020B0604020202020204" pitchFamily="34" charset="0"/>
                <a:ea typeface="微软雅黑" panose="020B0503020204020204" pitchFamily="34" charset="-122"/>
                <a:cs typeface="Arial" panose="020B0604020202020204" pitchFamily="34" charset="0"/>
              </a:rPr>
              <a:t>【3】</a:t>
            </a:r>
            <a:r>
              <a:rPr lang="zh-CN" altLang="zh-CN" sz="2400" dirty="0">
                <a:latin typeface="微软雅黑" panose="020B0503020204020204" pitchFamily="34" charset="-122"/>
                <a:ea typeface="微软雅黑" panose="020B0503020204020204" pitchFamily="34" charset="-122"/>
              </a:rPr>
              <a:t>编制预案，强化管控</a:t>
            </a:r>
            <a:endParaRPr lang="zh-CN" altLang="zh-CN" sz="2400" dirty="0">
              <a:latin typeface="微软雅黑" panose="020B0503020204020204" pitchFamily="34" charset="-122"/>
              <a:ea typeface="微软雅黑" panose="020B0503020204020204" pitchFamily="34" charset="-122"/>
            </a:endParaRPr>
          </a:p>
        </p:txBody>
      </p:sp>
      <p:grpSp>
        <p:nvGrpSpPr>
          <p:cNvPr id="23" name="组合 22"/>
          <p:cNvGrpSpPr/>
          <p:nvPr/>
        </p:nvGrpSpPr>
        <p:grpSpPr>
          <a:xfrm>
            <a:off x="767408" y="1145365"/>
            <a:ext cx="393412" cy="216024"/>
            <a:chOff x="2414912" y="2636912"/>
            <a:chExt cx="393412" cy="216024"/>
          </a:xfrm>
        </p:grpSpPr>
        <p:sp>
          <p:nvSpPr>
            <p:cNvPr id="24" name="燕尾形 23"/>
            <p:cNvSpPr/>
            <p:nvPr/>
          </p:nvSpPr>
          <p:spPr>
            <a:xfrm>
              <a:off x="2593876" y="2636912"/>
              <a:ext cx="214448" cy="216024"/>
            </a:xfrm>
            <a:prstGeom prst="chevr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0000"/>
                </a:solidFill>
              </a:endParaRPr>
            </a:p>
          </p:txBody>
        </p:sp>
        <p:sp>
          <p:nvSpPr>
            <p:cNvPr id="25" name="燕尾形 24"/>
            <p:cNvSpPr/>
            <p:nvPr/>
          </p:nvSpPr>
          <p:spPr>
            <a:xfrm>
              <a:off x="2414912" y="2636912"/>
              <a:ext cx="214448" cy="216024"/>
            </a:xfrm>
            <a:prstGeom prst="chevr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0000"/>
                </a:solidFill>
              </a:endParaRPr>
            </a:p>
          </p:txBody>
        </p:sp>
      </p:grpSp>
      <p:sp>
        <p:nvSpPr>
          <p:cNvPr id="26" name="矩形 72"/>
          <p:cNvSpPr/>
          <p:nvPr/>
        </p:nvSpPr>
        <p:spPr>
          <a:xfrm>
            <a:off x="7911939" y="-6555"/>
            <a:ext cx="4280063" cy="521970"/>
          </a:xfrm>
          <a:prstGeom prst="rect">
            <a:avLst/>
          </a:prstGeom>
          <a:solidFill>
            <a:srgbClr val="FFC000"/>
          </a:solidFill>
          <a:ln w="9525">
            <a:noFill/>
          </a:ln>
        </p:spPr>
        <p:txBody>
          <a:bodyPr wrap="square">
            <a:spAutoFit/>
          </a:bodyPr>
          <a:lstStyle/>
          <a:p>
            <a:pPr eaLnBrk="0" hangingPunct="0">
              <a:spcBef>
                <a:spcPct val="0"/>
              </a:spcBef>
            </a:pPr>
            <a:r>
              <a:rPr lang="zh-CN" altLang="en-US" sz="2800" dirty="0">
                <a:latin typeface="黑体" panose="02010609060101010101" pitchFamily="49" charset="-122"/>
                <a:ea typeface="黑体" panose="02010609060101010101" pitchFamily="49" charset="-122"/>
              </a:rPr>
              <a:t>二、精心</a:t>
            </a:r>
            <a:r>
              <a:rPr lang="zh-CN" altLang="en-US" sz="2800" dirty="0" smtClean="0">
                <a:latin typeface="黑体" panose="02010609060101010101" pitchFamily="49" charset="-122"/>
                <a:ea typeface="黑体" panose="02010609060101010101" pitchFamily="49" charset="-122"/>
              </a:rPr>
              <a:t>部署，严格落实</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500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par>
                                <p:cTn id="12" presetID="42" presetClass="entr" presetSubtype="0" fill="hold" nodeType="with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fade">
                                      <p:cBhvr>
                                        <p:cTn id="14" dur="1000"/>
                                        <p:tgtEl>
                                          <p:spTgt spid="44"/>
                                        </p:tgtEl>
                                      </p:cBhvr>
                                    </p:animEffect>
                                    <p:anim calcmode="lin" valueType="num">
                                      <p:cBhvr>
                                        <p:cTn id="15" dur="1000" fill="hold"/>
                                        <p:tgtEl>
                                          <p:spTgt spid="44"/>
                                        </p:tgtEl>
                                        <p:attrNameLst>
                                          <p:attrName>ppt_x</p:attrName>
                                        </p:attrNameLst>
                                      </p:cBhvr>
                                      <p:tavLst>
                                        <p:tav tm="0">
                                          <p:val>
                                            <p:strVal val="#ppt_x"/>
                                          </p:val>
                                        </p:tav>
                                        <p:tav tm="100000">
                                          <p:val>
                                            <p:strVal val="#ppt_x"/>
                                          </p:val>
                                        </p:tav>
                                      </p:tavLst>
                                    </p:anim>
                                    <p:anim calcmode="lin" valueType="num">
                                      <p:cBhvr>
                                        <p:cTn id="16" dur="1000" fill="hold"/>
                                        <p:tgtEl>
                                          <p:spTgt spid="44"/>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7" presetClass="entr" presetSubtype="0" fill="hold" grpId="0" nodeType="after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fade">
                                      <p:cBhvr>
                                        <p:cTn id="20" dur="1000"/>
                                        <p:tgtEl>
                                          <p:spTgt spid="47"/>
                                        </p:tgtEl>
                                      </p:cBhvr>
                                    </p:animEffect>
                                    <p:anim calcmode="lin" valueType="num">
                                      <p:cBhvr>
                                        <p:cTn id="21" dur="1000" fill="hold"/>
                                        <p:tgtEl>
                                          <p:spTgt spid="47"/>
                                        </p:tgtEl>
                                        <p:attrNameLst>
                                          <p:attrName>ppt_x</p:attrName>
                                        </p:attrNameLst>
                                      </p:cBhvr>
                                      <p:tavLst>
                                        <p:tav tm="0">
                                          <p:val>
                                            <p:strVal val="#ppt_x"/>
                                          </p:val>
                                        </p:tav>
                                        <p:tav tm="100000">
                                          <p:val>
                                            <p:strVal val="#ppt_x"/>
                                          </p:val>
                                        </p:tav>
                                      </p:tavLst>
                                    </p:anim>
                                    <p:anim calcmode="lin" valueType="num">
                                      <p:cBhvr>
                                        <p:cTn id="22" dur="1000" fill="hold"/>
                                        <p:tgtEl>
                                          <p:spTgt spid="47"/>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left)">
                                      <p:cBhvr>
                                        <p:cTn id="26" dur="500"/>
                                        <p:tgtEl>
                                          <p:spTgt spid="48"/>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left)">
                                      <p:cBhvr>
                                        <p:cTn id="30" dur="500"/>
                                        <p:tgtEl>
                                          <p:spTgt spid="49"/>
                                        </p:tgtEl>
                                      </p:cBhvr>
                                    </p:animEffect>
                                  </p:childTnLst>
                                </p:cTn>
                              </p:par>
                            </p:childTnLst>
                          </p:cTn>
                        </p:par>
                        <p:par>
                          <p:cTn id="31" fill="hold">
                            <p:stCondLst>
                              <p:cond delay="3000"/>
                            </p:stCondLst>
                            <p:childTnLst>
                              <p:par>
                                <p:cTn id="32" presetID="47" presetClass="entr" presetSubtype="0" fill="hold" grpId="0" nodeType="after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1000"/>
                                        <p:tgtEl>
                                          <p:spTgt spid="51"/>
                                        </p:tgtEl>
                                      </p:cBhvr>
                                    </p:animEffect>
                                    <p:anim calcmode="lin" valueType="num">
                                      <p:cBhvr>
                                        <p:cTn id="35" dur="1000" fill="hold"/>
                                        <p:tgtEl>
                                          <p:spTgt spid="51"/>
                                        </p:tgtEl>
                                        <p:attrNameLst>
                                          <p:attrName>ppt_x</p:attrName>
                                        </p:attrNameLst>
                                      </p:cBhvr>
                                      <p:tavLst>
                                        <p:tav tm="0">
                                          <p:val>
                                            <p:strVal val="#ppt_x"/>
                                          </p:val>
                                        </p:tav>
                                        <p:tav tm="100000">
                                          <p:val>
                                            <p:strVal val="#ppt_x"/>
                                          </p:val>
                                        </p:tav>
                                      </p:tavLst>
                                    </p:anim>
                                    <p:anim calcmode="lin" valueType="num">
                                      <p:cBhvr>
                                        <p:cTn id="36" dur="1000" fill="hold"/>
                                        <p:tgtEl>
                                          <p:spTgt spid="5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22" presetClass="entr" presetSubtype="8" fill="hold" nodeType="after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wipe(left)">
                                      <p:cBhvr>
                                        <p:cTn id="40" dur="500"/>
                                        <p:tgtEl>
                                          <p:spTgt spid="52"/>
                                        </p:tgtEl>
                                      </p:cBhvr>
                                    </p:animEffect>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wipe(left)">
                                      <p:cBhvr>
                                        <p:cTn id="44" dur="500"/>
                                        <p:tgtEl>
                                          <p:spTgt spid="53"/>
                                        </p:tgtEl>
                                      </p:cBhvr>
                                    </p:animEffect>
                                  </p:childTnLst>
                                </p:cTn>
                              </p:par>
                            </p:childTnLst>
                          </p:cTn>
                        </p:par>
                        <p:par>
                          <p:cTn id="45" fill="hold">
                            <p:stCondLst>
                              <p:cond delay="5000"/>
                            </p:stCondLst>
                            <p:childTnLst>
                              <p:par>
                                <p:cTn id="46" presetID="47" presetClass="entr" presetSubtype="0" fill="hold" grpId="0" nodeType="afterEffect">
                                  <p:stCondLst>
                                    <p:cond delay="0"/>
                                  </p:stCondLst>
                                  <p:childTnLst>
                                    <p:set>
                                      <p:cBhvr>
                                        <p:cTn id="47" dur="1" fill="hold">
                                          <p:stCondLst>
                                            <p:cond delay="0"/>
                                          </p:stCondLst>
                                        </p:cTn>
                                        <p:tgtEl>
                                          <p:spTgt spid="54"/>
                                        </p:tgtEl>
                                        <p:attrNameLst>
                                          <p:attrName>style.visibility</p:attrName>
                                        </p:attrNameLst>
                                      </p:cBhvr>
                                      <p:to>
                                        <p:strVal val="visible"/>
                                      </p:to>
                                    </p:set>
                                    <p:animEffect transition="in" filter="fade">
                                      <p:cBhvr>
                                        <p:cTn id="48" dur="1000"/>
                                        <p:tgtEl>
                                          <p:spTgt spid="54"/>
                                        </p:tgtEl>
                                      </p:cBhvr>
                                    </p:animEffect>
                                    <p:anim calcmode="lin" valueType="num">
                                      <p:cBhvr>
                                        <p:cTn id="49" dur="1000" fill="hold"/>
                                        <p:tgtEl>
                                          <p:spTgt spid="54"/>
                                        </p:tgtEl>
                                        <p:attrNameLst>
                                          <p:attrName>ppt_x</p:attrName>
                                        </p:attrNameLst>
                                      </p:cBhvr>
                                      <p:tavLst>
                                        <p:tav tm="0">
                                          <p:val>
                                            <p:strVal val="#ppt_x"/>
                                          </p:val>
                                        </p:tav>
                                        <p:tav tm="100000">
                                          <p:val>
                                            <p:strVal val="#ppt_x"/>
                                          </p:val>
                                        </p:tav>
                                      </p:tavLst>
                                    </p:anim>
                                    <p:anim calcmode="lin" valueType="num">
                                      <p:cBhvr>
                                        <p:cTn id="50" dur="1000" fill="hold"/>
                                        <p:tgtEl>
                                          <p:spTgt spid="54"/>
                                        </p:tgtEl>
                                        <p:attrNameLst>
                                          <p:attrName>ppt_y</p:attrName>
                                        </p:attrNameLst>
                                      </p:cBhvr>
                                      <p:tavLst>
                                        <p:tav tm="0">
                                          <p:val>
                                            <p:strVal val="#ppt_y-.1"/>
                                          </p:val>
                                        </p:tav>
                                        <p:tav tm="100000">
                                          <p:val>
                                            <p:strVal val="#ppt_y"/>
                                          </p:val>
                                        </p:tav>
                                      </p:tavLst>
                                    </p:anim>
                                  </p:childTnLst>
                                </p:cTn>
                              </p:par>
                            </p:childTnLst>
                          </p:cTn>
                        </p:par>
                        <p:par>
                          <p:cTn id="51" fill="hold">
                            <p:stCondLst>
                              <p:cond delay="6000"/>
                            </p:stCondLst>
                            <p:childTnLst>
                              <p:par>
                                <p:cTn id="52" presetID="22" presetClass="entr" presetSubtype="8"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Effect transition="in" filter="wipe(left)">
                                      <p:cBhvr>
                                        <p:cTn id="54" dur="500"/>
                                        <p:tgtEl>
                                          <p:spTgt spid="55"/>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wipe(left)">
                                      <p:cBhvr>
                                        <p:cTn id="58"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ldLvl="0" animBg="1"/>
      <p:bldP spid="49" grpId="0"/>
      <p:bldP spid="51" grpId="0" bldLvl="0" animBg="1"/>
      <p:bldP spid="53" grpId="0"/>
      <p:bldP spid="54" grpId="0" bldLvl="0" animBg="1"/>
      <p:bldP spid="56"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5" descr="D:\360Downloads\541389396\Image\[7UEQ$375R[UOHA4O1_QBBN.jpg"/>
          <p:cNvPicPr>
            <a:picLocks noChangeAspect="1"/>
          </p:cNvPicPr>
          <p:nvPr/>
        </p:nvPicPr>
        <p:blipFill>
          <a:blip r:embed="rId1"/>
          <a:stretch>
            <a:fillRect/>
          </a:stretch>
        </p:blipFill>
        <p:spPr>
          <a:xfrm>
            <a:off x="279401" y="94410"/>
            <a:ext cx="2136775" cy="635000"/>
          </a:xfrm>
          <a:prstGeom prst="rect">
            <a:avLst/>
          </a:prstGeom>
          <a:noFill/>
          <a:ln w="9525">
            <a:noFill/>
          </a:ln>
        </p:spPr>
      </p:pic>
      <p:grpSp>
        <p:nvGrpSpPr>
          <p:cNvPr id="9222" name="组合 1048"/>
          <p:cNvGrpSpPr/>
          <p:nvPr/>
        </p:nvGrpSpPr>
        <p:grpSpPr>
          <a:xfrm>
            <a:off x="0" y="625905"/>
            <a:ext cx="7478713" cy="376239"/>
            <a:chOff x="0" y="0"/>
            <a:chExt cx="7479061" cy="376484"/>
          </a:xfrm>
        </p:grpSpPr>
        <p:sp>
          <p:nvSpPr>
            <p:cNvPr id="9226" name="矩形 94"/>
            <p:cNvSpPr/>
            <p:nvPr/>
          </p:nvSpPr>
          <p:spPr>
            <a:xfrm>
              <a:off x="279413" y="265286"/>
              <a:ext cx="7199648" cy="19063"/>
            </a:xfrm>
            <a:prstGeom prst="rect">
              <a:avLst/>
            </a:prstGeom>
            <a:gradFill rotWithShape="1">
              <a:gsLst>
                <a:gs pos="0">
                  <a:schemeClr val="bg1">
                    <a:alpha val="0"/>
                  </a:schemeClr>
                </a:gs>
                <a:gs pos="100000">
                  <a:srgbClr val="00A336"/>
                </a:gs>
              </a:gsLst>
              <a:lin ang="0" scaled="1"/>
              <a:tileRect/>
            </a:gradFill>
            <a:ln w="9525">
              <a:noFill/>
            </a:ln>
          </p:spPr>
          <p:txBody>
            <a:bodyPr anchor="ctr"/>
            <a:lstStyle/>
            <a:p>
              <a:pPr algn="ctr">
                <a:spcBef>
                  <a:spcPct val="0"/>
                </a:spcBef>
                <a:buFont typeface="Arial" panose="020B0604020202020204" pitchFamily="34" charset="0"/>
                <a:buNone/>
              </a:pPr>
              <a:endParaRPr lang="zh-CN" altLang="en-US" sz="2400" b="0" dirty="0">
                <a:solidFill>
                  <a:srgbClr val="FFFFFF"/>
                </a:solidFill>
                <a:latin typeface="Calibri" panose="020F0502020204030204" pitchFamily="34" charset="0"/>
                <a:ea typeface="宋体" panose="02010600030101010101" pitchFamily="2" charset="-122"/>
              </a:endParaRPr>
            </a:p>
          </p:txBody>
        </p:sp>
        <p:pic>
          <p:nvPicPr>
            <p:cNvPr id="9227" name="Picture 3" descr="E:\桌面\绿叶.png"/>
            <p:cNvPicPr>
              <a:picLocks noChangeAspect="1"/>
            </p:cNvPicPr>
            <p:nvPr/>
          </p:nvPicPr>
          <p:blipFill>
            <a:blip r:embed="rId2"/>
            <a:stretch>
              <a:fillRect/>
            </a:stretch>
          </p:blipFill>
          <p:spPr>
            <a:xfrm rot="-1584236">
              <a:off x="0" y="0"/>
              <a:ext cx="585193" cy="376484"/>
            </a:xfrm>
            <a:prstGeom prst="rect">
              <a:avLst/>
            </a:prstGeom>
            <a:noFill/>
            <a:ln w="9525">
              <a:noFill/>
            </a:ln>
          </p:spPr>
        </p:pic>
      </p:grpSp>
      <p:sp>
        <p:nvSpPr>
          <p:cNvPr id="22" name="矩形 6"/>
          <p:cNvSpPr>
            <a:spLocks noChangeArrowheads="1"/>
          </p:cNvSpPr>
          <p:nvPr/>
        </p:nvSpPr>
        <p:spPr bwMode="auto">
          <a:xfrm>
            <a:off x="1053596" y="930215"/>
            <a:ext cx="10093719"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0"/>
              </a:spcBef>
              <a:buNone/>
            </a:pPr>
            <a:r>
              <a:rPr lang="en-US" altLang="zh-CN" sz="2400" dirty="0">
                <a:latin typeface="Arial" panose="020B0604020202020204" pitchFamily="34" charset="0"/>
                <a:ea typeface="微软雅黑" panose="020B0503020204020204" pitchFamily="34" charset="-122"/>
                <a:cs typeface="Arial" panose="020B0604020202020204" pitchFamily="34" charset="0"/>
              </a:rPr>
              <a:t>【4】</a:t>
            </a:r>
            <a:r>
              <a:rPr lang="zh-CN" altLang="en-US" sz="2400" dirty="0">
                <a:latin typeface="Arial" panose="020B0604020202020204" pitchFamily="34" charset="0"/>
                <a:ea typeface="微软雅黑" panose="020B0503020204020204" pitchFamily="34" charset="-122"/>
                <a:cs typeface="Arial" panose="020B0604020202020204" pitchFamily="34" charset="0"/>
              </a:rPr>
              <a:t>培训到位，保障有力</a:t>
            </a:r>
            <a:endParaRPr lang="zh-CN" altLang="zh-CN" sz="2400" dirty="0">
              <a:solidFill>
                <a:srgbClr val="FF920E"/>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23" name="组合 22"/>
          <p:cNvGrpSpPr/>
          <p:nvPr/>
        </p:nvGrpSpPr>
        <p:grpSpPr>
          <a:xfrm>
            <a:off x="767408" y="1145365"/>
            <a:ext cx="393412" cy="216024"/>
            <a:chOff x="2414912" y="2636912"/>
            <a:chExt cx="393412" cy="216024"/>
          </a:xfrm>
        </p:grpSpPr>
        <p:sp>
          <p:nvSpPr>
            <p:cNvPr id="24" name="燕尾形 23"/>
            <p:cNvSpPr/>
            <p:nvPr/>
          </p:nvSpPr>
          <p:spPr>
            <a:xfrm>
              <a:off x="2593876" y="2636912"/>
              <a:ext cx="214448" cy="216024"/>
            </a:xfrm>
            <a:prstGeom prst="chevr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0000"/>
                </a:solidFill>
              </a:endParaRPr>
            </a:p>
          </p:txBody>
        </p:sp>
        <p:sp>
          <p:nvSpPr>
            <p:cNvPr id="25" name="燕尾形 24"/>
            <p:cNvSpPr/>
            <p:nvPr/>
          </p:nvSpPr>
          <p:spPr>
            <a:xfrm>
              <a:off x="2414912" y="2636912"/>
              <a:ext cx="214448" cy="216024"/>
            </a:xfrm>
            <a:prstGeom prst="chevr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0000"/>
                </a:solidFill>
              </a:endParaRPr>
            </a:p>
          </p:txBody>
        </p:sp>
      </p:gr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048" y="2132856"/>
            <a:ext cx="5088567" cy="3992714"/>
          </a:xfrm>
          <a:prstGeom prst="rect">
            <a:avLst/>
          </a:prstGeom>
        </p:spPr>
      </p:pic>
      <p:sp>
        <p:nvSpPr>
          <p:cNvPr id="28" name="矩形 6"/>
          <p:cNvSpPr>
            <a:spLocks noChangeArrowheads="1"/>
          </p:cNvSpPr>
          <p:nvPr/>
        </p:nvSpPr>
        <p:spPr bwMode="auto">
          <a:xfrm>
            <a:off x="2298740" y="6042887"/>
            <a:ext cx="2326661"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0"/>
              </a:spcBef>
              <a:buNone/>
            </a:pPr>
            <a:r>
              <a:rPr lang="zh-CN" altLang="en-US" sz="2400" dirty="0">
                <a:latin typeface="+mn-lt"/>
                <a:ea typeface="+mn-ea"/>
              </a:rPr>
              <a:t>厂家专业培训</a:t>
            </a:r>
            <a:endParaRPr lang="zh-CN" altLang="zh-CN" sz="2400" dirty="0">
              <a:latin typeface="+mn-lt"/>
              <a:ea typeface="+mn-ea"/>
            </a:endParaRPr>
          </a:p>
        </p:txBody>
      </p:sp>
      <p:sp>
        <p:nvSpPr>
          <p:cNvPr id="29" name="矩形 6"/>
          <p:cNvSpPr>
            <a:spLocks noChangeArrowheads="1"/>
          </p:cNvSpPr>
          <p:nvPr/>
        </p:nvSpPr>
        <p:spPr bwMode="auto">
          <a:xfrm>
            <a:off x="7725104" y="6042499"/>
            <a:ext cx="2196244"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0"/>
              </a:spcBef>
              <a:buNone/>
            </a:pPr>
            <a:r>
              <a:rPr lang="zh-CN" altLang="en-US" sz="2400" dirty="0">
                <a:latin typeface="+mn-lt"/>
                <a:ea typeface="+mn-ea"/>
              </a:rPr>
              <a:t>现场技术培训</a:t>
            </a:r>
            <a:endParaRPr lang="zh-CN" altLang="zh-CN" sz="2400" dirty="0">
              <a:latin typeface="+mn-lt"/>
              <a:ea typeface="+mn-ea"/>
            </a:endParaRPr>
          </a:p>
        </p:txBody>
      </p:sp>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4497" y="2132856"/>
            <a:ext cx="5070264" cy="3992714"/>
          </a:xfrm>
          <a:prstGeom prst="rect">
            <a:avLst/>
          </a:prstGeom>
        </p:spPr>
      </p:pic>
      <p:sp>
        <p:nvSpPr>
          <p:cNvPr id="15" name="矩形 72"/>
          <p:cNvSpPr/>
          <p:nvPr/>
        </p:nvSpPr>
        <p:spPr>
          <a:xfrm>
            <a:off x="7911939" y="-6555"/>
            <a:ext cx="4280063" cy="521970"/>
          </a:xfrm>
          <a:prstGeom prst="rect">
            <a:avLst/>
          </a:prstGeom>
          <a:solidFill>
            <a:srgbClr val="FFC000"/>
          </a:solidFill>
          <a:ln w="9525">
            <a:noFill/>
          </a:ln>
        </p:spPr>
        <p:txBody>
          <a:bodyPr wrap="square">
            <a:spAutoFit/>
          </a:bodyPr>
          <a:lstStyle/>
          <a:p>
            <a:pPr eaLnBrk="0" hangingPunct="0">
              <a:spcBef>
                <a:spcPct val="0"/>
              </a:spcBef>
            </a:pPr>
            <a:r>
              <a:rPr lang="zh-CN" altLang="en-US" sz="2800" dirty="0">
                <a:latin typeface="黑体" panose="02010609060101010101" pitchFamily="49" charset="-122"/>
                <a:ea typeface="黑体" panose="02010609060101010101" pitchFamily="49" charset="-122"/>
              </a:rPr>
              <a:t>二、精心</a:t>
            </a:r>
            <a:r>
              <a:rPr lang="zh-CN" altLang="en-US" sz="2800" dirty="0" smtClean="0">
                <a:latin typeface="黑体" panose="02010609060101010101" pitchFamily="49" charset="-122"/>
                <a:ea typeface="黑体" panose="02010609060101010101" pitchFamily="49" charset="-122"/>
              </a:rPr>
              <a:t>部署，严格落实</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500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par>
                                <p:cTn id="12" presetID="42"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1000"/>
                                        <p:tgtEl>
                                          <p:spTgt spid="29"/>
                                        </p:tgtEl>
                                      </p:cBhvr>
                                    </p:animEffect>
                                    <p:anim calcmode="lin" valueType="num">
                                      <p:cBhvr>
                                        <p:cTn id="30" dur="1000" fill="hold"/>
                                        <p:tgtEl>
                                          <p:spTgt spid="29"/>
                                        </p:tgtEl>
                                        <p:attrNameLst>
                                          <p:attrName>ppt_x</p:attrName>
                                        </p:attrNameLst>
                                      </p:cBhvr>
                                      <p:tavLst>
                                        <p:tav tm="0">
                                          <p:val>
                                            <p:strVal val="#ppt_x"/>
                                          </p:val>
                                        </p:tav>
                                        <p:tav tm="100000">
                                          <p:val>
                                            <p:strVal val="#ppt_x"/>
                                          </p:val>
                                        </p:tav>
                                      </p:tavLst>
                                    </p:anim>
                                    <p:anim calcmode="lin" valueType="num">
                                      <p:cBhvr>
                                        <p:cTn id="3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5" descr="D:\360Downloads\541389396\Image\[7UEQ$375R[UOHA4O1_QBBN.jpg"/>
          <p:cNvPicPr>
            <a:picLocks noChangeAspect="1"/>
          </p:cNvPicPr>
          <p:nvPr/>
        </p:nvPicPr>
        <p:blipFill>
          <a:blip r:embed="rId1"/>
          <a:stretch>
            <a:fillRect/>
          </a:stretch>
        </p:blipFill>
        <p:spPr>
          <a:xfrm>
            <a:off x="365126" y="107110"/>
            <a:ext cx="2136775" cy="635000"/>
          </a:xfrm>
          <a:prstGeom prst="rect">
            <a:avLst/>
          </a:prstGeom>
          <a:noFill/>
          <a:ln w="9525">
            <a:noFill/>
          </a:ln>
        </p:spPr>
      </p:pic>
      <p:grpSp>
        <p:nvGrpSpPr>
          <p:cNvPr id="9222" name="组合 1048"/>
          <p:cNvGrpSpPr/>
          <p:nvPr/>
        </p:nvGrpSpPr>
        <p:grpSpPr>
          <a:xfrm>
            <a:off x="0" y="625905"/>
            <a:ext cx="7478713" cy="376239"/>
            <a:chOff x="0" y="0"/>
            <a:chExt cx="7479061" cy="376484"/>
          </a:xfrm>
        </p:grpSpPr>
        <p:sp>
          <p:nvSpPr>
            <p:cNvPr id="9226" name="矩形 94"/>
            <p:cNvSpPr/>
            <p:nvPr/>
          </p:nvSpPr>
          <p:spPr>
            <a:xfrm>
              <a:off x="279413" y="265286"/>
              <a:ext cx="7199648" cy="19063"/>
            </a:xfrm>
            <a:prstGeom prst="rect">
              <a:avLst/>
            </a:prstGeom>
            <a:gradFill rotWithShape="1">
              <a:gsLst>
                <a:gs pos="0">
                  <a:schemeClr val="bg1">
                    <a:alpha val="0"/>
                  </a:schemeClr>
                </a:gs>
                <a:gs pos="100000">
                  <a:srgbClr val="00A336"/>
                </a:gs>
              </a:gsLst>
              <a:lin ang="0" scaled="1"/>
              <a:tileRect/>
            </a:gradFill>
            <a:ln w="9525">
              <a:noFill/>
            </a:ln>
          </p:spPr>
          <p:txBody>
            <a:bodyPr anchor="ctr"/>
            <a:lstStyle/>
            <a:p>
              <a:pPr algn="ctr">
                <a:spcBef>
                  <a:spcPct val="0"/>
                </a:spcBef>
                <a:buFont typeface="Arial" panose="020B0604020202020204" pitchFamily="34" charset="0"/>
                <a:buNone/>
              </a:pPr>
              <a:endParaRPr lang="zh-CN" altLang="en-US" sz="2400" b="0" dirty="0">
                <a:solidFill>
                  <a:srgbClr val="FFFFFF"/>
                </a:solidFill>
                <a:latin typeface="Calibri" panose="020F0502020204030204" pitchFamily="34" charset="0"/>
                <a:ea typeface="宋体" panose="02010600030101010101" pitchFamily="2" charset="-122"/>
              </a:endParaRPr>
            </a:p>
          </p:txBody>
        </p:sp>
        <p:pic>
          <p:nvPicPr>
            <p:cNvPr id="9227" name="Picture 3" descr="E:\桌面\绿叶.png"/>
            <p:cNvPicPr>
              <a:picLocks noChangeAspect="1"/>
            </p:cNvPicPr>
            <p:nvPr/>
          </p:nvPicPr>
          <p:blipFill>
            <a:blip r:embed="rId2"/>
            <a:stretch>
              <a:fillRect/>
            </a:stretch>
          </p:blipFill>
          <p:spPr>
            <a:xfrm rot="-1584236">
              <a:off x="0" y="0"/>
              <a:ext cx="585193" cy="376484"/>
            </a:xfrm>
            <a:prstGeom prst="rect">
              <a:avLst/>
            </a:prstGeom>
            <a:noFill/>
            <a:ln w="9525">
              <a:noFill/>
            </a:ln>
          </p:spPr>
        </p:pic>
      </p:grpSp>
      <p:sp>
        <p:nvSpPr>
          <p:cNvPr id="22" name="矩形 6"/>
          <p:cNvSpPr>
            <a:spLocks noChangeArrowheads="1"/>
          </p:cNvSpPr>
          <p:nvPr/>
        </p:nvSpPr>
        <p:spPr bwMode="auto">
          <a:xfrm>
            <a:off x="1053596" y="930215"/>
            <a:ext cx="10093719"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0"/>
              </a:spcBef>
              <a:buNone/>
            </a:pPr>
            <a:r>
              <a:rPr lang="en-US" altLang="zh-CN" sz="2400" dirty="0">
                <a:latin typeface="Arial" panose="020B0604020202020204" pitchFamily="34" charset="0"/>
                <a:ea typeface="微软雅黑" panose="020B0503020204020204" pitchFamily="34" charset="-122"/>
                <a:cs typeface="Arial" panose="020B0604020202020204" pitchFamily="34" charset="0"/>
              </a:rPr>
              <a:t>【5】</a:t>
            </a:r>
            <a:r>
              <a:rPr lang="zh-CN" altLang="en-US" sz="2400" dirty="0">
                <a:latin typeface="Arial" panose="020B0604020202020204" pitchFamily="34" charset="0"/>
                <a:ea typeface="微软雅黑" panose="020B0503020204020204" pitchFamily="34" charset="-122"/>
                <a:cs typeface="Arial" panose="020B0604020202020204" pitchFamily="34" charset="0"/>
              </a:rPr>
              <a:t>集中力量，分步实施</a:t>
            </a:r>
            <a:endParaRPr lang="zh-CN" altLang="zh-CN" sz="2400" dirty="0">
              <a:solidFill>
                <a:srgbClr val="FF920E"/>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23" name="组合 22"/>
          <p:cNvGrpSpPr/>
          <p:nvPr/>
        </p:nvGrpSpPr>
        <p:grpSpPr>
          <a:xfrm>
            <a:off x="767408" y="1145365"/>
            <a:ext cx="393412" cy="216024"/>
            <a:chOff x="2414912" y="2636912"/>
            <a:chExt cx="393412" cy="216024"/>
          </a:xfrm>
        </p:grpSpPr>
        <p:sp>
          <p:nvSpPr>
            <p:cNvPr id="24" name="燕尾形 23"/>
            <p:cNvSpPr/>
            <p:nvPr/>
          </p:nvSpPr>
          <p:spPr>
            <a:xfrm>
              <a:off x="2593876" y="2636912"/>
              <a:ext cx="214448" cy="216024"/>
            </a:xfrm>
            <a:prstGeom prst="chevr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0000"/>
                </a:solidFill>
              </a:endParaRPr>
            </a:p>
          </p:txBody>
        </p:sp>
        <p:sp>
          <p:nvSpPr>
            <p:cNvPr id="25" name="燕尾形 24"/>
            <p:cNvSpPr/>
            <p:nvPr/>
          </p:nvSpPr>
          <p:spPr>
            <a:xfrm>
              <a:off x="2414912" y="2636912"/>
              <a:ext cx="214448" cy="216024"/>
            </a:xfrm>
            <a:prstGeom prst="chevr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0000"/>
                </a:solidFill>
              </a:endParaRPr>
            </a:p>
          </p:txBody>
        </p:sp>
      </p:grpSp>
      <p:grpSp>
        <p:nvGrpSpPr>
          <p:cNvPr id="8" name="组合 7"/>
          <p:cNvGrpSpPr/>
          <p:nvPr/>
        </p:nvGrpSpPr>
        <p:grpSpPr>
          <a:xfrm>
            <a:off x="1123355" y="1841135"/>
            <a:ext cx="3375323" cy="1078864"/>
            <a:chOff x="6200986" y="5929799"/>
            <a:chExt cx="3375323" cy="1078397"/>
          </a:xfrm>
          <a:effectLst>
            <a:outerShdw blurRad="50800" dist="38100" dir="2700000" algn="tl" rotWithShape="0">
              <a:prstClr val="black">
                <a:alpha val="40000"/>
              </a:prstClr>
            </a:outerShdw>
          </a:effectLst>
        </p:grpSpPr>
        <p:sp>
          <p:nvSpPr>
            <p:cNvPr id="68" name="箭头: 五边形 162"/>
            <p:cNvSpPr/>
            <p:nvPr/>
          </p:nvSpPr>
          <p:spPr>
            <a:xfrm>
              <a:off x="6241004" y="5929799"/>
              <a:ext cx="1863155" cy="1078397"/>
            </a:xfrm>
            <a:prstGeom prst="homePlate">
              <a:avLst/>
            </a:prstGeom>
            <a:solidFill>
              <a:srgbClr val="0170C1"/>
            </a:solidFill>
          </p:spPr>
          <p:txBody>
            <a:bodyPr wrap="square" lIns="180012" tIns="90005" rIns="180012" bIns="90005">
              <a:spAutoFit/>
            </a:bodyPr>
            <a:lstStyle/>
            <a:p>
              <a:pPr>
                <a:lnSpc>
                  <a:spcPct val="150000"/>
                </a:lnSpc>
              </a:pPr>
              <a:endParaRPr lang="zh-CN" altLang="en-US" sz="3900">
                <a:solidFill>
                  <a:schemeClr val="bg1"/>
                </a:solidFill>
                <a:latin typeface="微软雅黑" panose="020B0503020204020204" pitchFamily="34" charset="-122"/>
                <a:ea typeface="微软雅黑" panose="020B0503020204020204" pitchFamily="34" charset="-122"/>
              </a:endParaRPr>
            </a:p>
          </p:txBody>
        </p:sp>
        <p:sp>
          <p:nvSpPr>
            <p:cNvPr id="69" name="箭头: 五边形 162"/>
            <p:cNvSpPr/>
            <p:nvPr/>
          </p:nvSpPr>
          <p:spPr>
            <a:xfrm>
              <a:off x="6200986" y="6086403"/>
              <a:ext cx="3375323" cy="732472"/>
            </a:xfrm>
            <a:prstGeom prst="homePlate">
              <a:avLst/>
            </a:prstGeom>
            <a:noFill/>
          </p:spPr>
          <p:txBody>
            <a:bodyPr wrap="square" lIns="180012" tIns="90005" rIns="180012" bIns="90005">
              <a:spAutoFit/>
            </a:bodyPr>
            <a:lstStyle/>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组织人员</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1163371" y="3008438"/>
            <a:ext cx="2632899" cy="1078865"/>
            <a:chOff x="6241003" y="5929802"/>
            <a:chExt cx="1863155" cy="1031975"/>
          </a:xfrm>
          <a:effectLst>
            <a:outerShdw blurRad="50800" dist="38100" dir="2700000" algn="tl" rotWithShape="0">
              <a:prstClr val="black">
                <a:alpha val="40000"/>
              </a:prstClr>
            </a:outerShdw>
          </a:effectLst>
        </p:grpSpPr>
        <p:sp>
          <p:nvSpPr>
            <p:cNvPr id="71" name="箭头: 五边形 162"/>
            <p:cNvSpPr/>
            <p:nvPr/>
          </p:nvSpPr>
          <p:spPr>
            <a:xfrm>
              <a:off x="6241003" y="5929802"/>
              <a:ext cx="1863155" cy="1031975"/>
            </a:xfrm>
            <a:prstGeom prst="homePlate">
              <a:avLst/>
            </a:prstGeom>
            <a:solidFill>
              <a:srgbClr val="0170C1"/>
            </a:solidFill>
          </p:spPr>
          <p:txBody>
            <a:bodyPr wrap="square" lIns="180012" tIns="90005" rIns="180012" bIns="90005">
              <a:spAutoFit/>
            </a:bodyPr>
            <a:lstStyle/>
            <a:p>
              <a:pPr>
                <a:lnSpc>
                  <a:spcPct val="150000"/>
                </a:lnSpc>
              </a:pPr>
              <a:endParaRPr lang="zh-CN" altLang="en-US" sz="3900">
                <a:solidFill>
                  <a:schemeClr val="bg1"/>
                </a:solidFill>
                <a:latin typeface="微软雅黑" panose="020B0503020204020204" pitchFamily="34" charset="-122"/>
                <a:ea typeface="微软雅黑" panose="020B0503020204020204" pitchFamily="34" charset="-122"/>
              </a:endParaRPr>
            </a:p>
          </p:txBody>
        </p:sp>
        <p:sp>
          <p:nvSpPr>
            <p:cNvPr id="72" name="箭头: 五边形 162"/>
            <p:cNvSpPr/>
            <p:nvPr/>
          </p:nvSpPr>
          <p:spPr>
            <a:xfrm>
              <a:off x="6241003" y="6088126"/>
              <a:ext cx="1863154" cy="700940"/>
            </a:xfrm>
            <a:prstGeom prst="homePlate">
              <a:avLst/>
            </a:prstGeom>
            <a:noFill/>
          </p:spPr>
          <p:txBody>
            <a:bodyPr wrap="square" lIns="180012" tIns="90005" rIns="180012" bIns="90005">
              <a:spAutoFit/>
            </a:bodyPr>
            <a:lstStyle/>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监控软件升级</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grpSp>
        <p:nvGrpSpPr>
          <p:cNvPr id="73" name="组合 72"/>
          <p:cNvGrpSpPr/>
          <p:nvPr/>
        </p:nvGrpSpPr>
        <p:grpSpPr>
          <a:xfrm>
            <a:off x="1161031" y="4165203"/>
            <a:ext cx="4718947" cy="1078864"/>
            <a:chOff x="6241003" y="5929802"/>
            <a:chExt cx="2247502" cy="1114176"/>
          </a:xfrm>
          <a:effectLst>
            <a:outerShdw blurRad="50800" dist="38100" dir="2700000" algn="tl" rotWithShape="0">
              <a:prstClr val="black">
                <a:alpha val="40000"/>
              </a:prstClr>
            </a:outerShdw>
          </a:effectLst>
        </p:grpSpPr>
        <p:sp>
          <p:nvSpPr>
            <p:cNvPr id="74" name="箭头: 五边形 162"/>
            <p:cNvSpPr/>
            <p:nvPr/>
          </p:nvSpPr>
          <p:spPr>
            <a:xfrm>
              <a:off x="6241003" y="5929802"/>
              <a:ext cx="1863155" cy="1114176"/>
            </a:xfrm>
            <a:prstGeom prst="homePlate">
              <a:avLst/>
            </a:prstGeom>
            <a:solidFill>
              <a:srgbClr val="0170C1"/>
            </a:solidFill>
          </p:spPr>
          <p:txBody>
            <a:bodyPr wrap="square" lIns="180012" tIns="90005" rIns="180012" bIns="90005">
              <a:spAutoFit/>
            </a:bodyPr>
            <a:lstStyle/>
            <a:p>
              <a:pPr>
                <a:lnSpc>
                  <a:spcPct val="150000"/>
                </a:lnSpc>
              </a:pPr>
              <a:endParaRPr lang="zh-CN" altLang="en-US" sz="3900">
                <a:solidFill>
                  <a:schemeClr val="bg1"/>
                </a:solidFill>
                <a:latin typeface="微软雅黑" panose="020B0503020204020204" pitchFamily="34" charset="-122"/>
                <a:ea typeface="微软雅黑" panose="020B0503020204020204" pitchFamily="34" charset="-122"/>
              </a:endParaRPr>
            </a:p>
          </p:txBody>
        </p:sp>
        <p:sp>
          <p:nvSpPr>
            <p:cNvPr id="75" name="箭头: 五边形 162"/>
            <p:cNvSpPr/>
            <p:nvPr/>
          </p:nvSpPr>
          <p:spPr>
            <a:xfrm>
              <a:off x="6241003" y="6109850"/>
              <a:ext cx="2247502" cy="756774"/>
            </a:xfrm>
            <a:prstGeom prst="homePlate">
              <a:avLst/>
            </a:prstGeom>
            <a:noFill/>
          </p:spPr>
          <p:txBody>
            <a:bodyPr wrap="square" lIns="180012" tIns="90005" rIns="180012" bIns="90005">
              <a:spAutoFit/>
            </a:bodyPr>
            <a:lstStyle/>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环网</a:t>
              </a:r>
              <a:r>
                <a:rPr lang="en-US" altLang="zh-CN" sz="2400" dirty="0">
                  <a:solidFill>
                    <a:schemeClr val="bg1"/>
                  </a:solidFill>
                  <a:latin typeface="微软雅黑" panose="020B0503020204020204" pitchFamily="34" charset="-122"/>
                  <a:ea typeface="微软雅黑" panose="020B0503020204020204" pitchFamily="34" charset="-122"/>
                </a:rPr>
                <a:t>100M</a:t>
              </a:r>
              <a:r>
                <a:rPr lang="zh-CN" altLang="en-US" sz="2400" dirty="0">
                  <a:solidFill>
                    <a:schemeClr val="bg1"/>
                  </a:solidFill>
                  <a:latin typeface="微软雅黑" panose="020B0503020204020204" pitchFamily="34" charset="-122"/>
                  <a:ea typeface="微软雅黑" panose="020B0503020204020204" pitchFamily="34" charset="-122"/>
                </a:rPr>
                <a:t>升级为</a:t>
              </a:r>
              <a:r>
                <a:rPr lang="en-US" altLang="zh-CN" sz="2400" dirty="0">
                  <a:solidFill>
                    <a:schemeClr val="bg1"/>
                  </a:solidFill>
                  <a:latin typeface="微软雅黑" panose="020B0503020204020204" pitchFamily="34" charset="-122"/>
                  <a:ea typeface="微软雅黑" panose="020B0503020204020204" pitchFamily="34" charset="-122"/>
                </a:rPr>
                <a:t>1000M</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grpSp>
        <p:nvGrpSpPr>
          <p:cNvPr id="76" name="组合 75"/>
          <p:cNvGrpSpPr/>
          <p:nvPr/>
        </p:nvGrpSpPr>
        <p:grpSpPr>
          <a:xfrm>
            <a:off x="1158488" y="5302463"/>
            <a:ext cx="5704735" cy="1078865"/>
            <a:chOff x="6239757" y="5929802"/>
            <a:chExt cx="3375323" cy="1147510"/>
          </a:xfrm>
          <a:effectLst>
            <a:outerShdw blurRad="50800" dist="38100" dir="2700000" algn="tl" rotWithShape="0">
              <a:prstClr val="black">
                <a:alpha val="40000"/>
              </a:prstClr>
            </a:outerShdw>
          </a:effectLst>
        </p:grpSpPr>
        <p:sp>
          <p:nvSpPr>
            <p:cNvPr id="77" name="箭头: 五边形 162"/>
            <p:cNvSpPr/>
            <p:nvPr/>
          </p:nvSpPr>
          <p:spPr>
            <a:xfrm>
              <a:off x="6241003" y="5929802"/>
              <a:ext cx="1863155" cy="1147510"/>
            </a:xfrm>
            <a:prstGeom prst="homePlate">
              <a:avLst/>
            </a:prstGeom>
            <a:solidFill>
              <a:srgbClr val="0170C1"/>
            </a:solidFill>
          </p:spPr>
          <p:txBody>
            <a:bodyPr wrap="square" lIns="180012" tIns="90005" rIns="180012" bIns="90005">
              <a:spAutoFit/>
            </a:bodyPr>
            <a:lstStyle/>
            <a:p>
              <a:pPr>
                <a:lnSpc>
                  <a:spcPct val="150000"/>
                </a:lnSpc>
              </a:pPr>
              <a:endParaRPr lang="zh-CN" altLang="en-US" sz="3900">
                <a:solidFill>
                  <a:schemeClr val="bg1"/>
                </a:solidFill>
                <a:latin typeface="微软雅黑" panose="020B0503020204020204" pitchFamily="34" charset="-122"/>
                <a:ea typeface="微软雅黑" panose="020B0503020204020204" pitchFamily="34" charset="-122"/>
              </a:endParaRPr>
            </a:p>
          </p:txBody>
        </p:sp>
        <p:sp>
          <p:nvSpPr>
            <p:cNvPr id="78" name="箭头: 五边形 162"/>
            <p:cNvSpPr/>
            <p:nvPr/>
          </p:nvSpPr>
          <p:spPr>
            <a:xfrm>
              <a:off x="6239757" y="6053568"/>
              <a:ext cx="3375323" cy="779415"/>
            </a:xfrm>
            <a:prstGeom prst="homePlate">
              <a:avLst/>
            </a:prstGeom>
            <a:noFill/>
          </p:spPr>
          <p:txBody>
            <a:bodyPr wrap="square" lIns="180012" tIns="90005" rIns="180012" bIns="90005">
              <a:spAutoFit/>
            </a:bodyPr>
            <a:lstStyle/>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监控设备分区升级</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sp>
        <p:nvSpPr>
          <p:cNvPr id="2" name="矩形 1"/>
          <p:cNvSpPr/>
          <p:nvPr/>
        </p:nvSpPr>
        <p:spPr>
          <a:xfrm>
            <a:off x="3418871" y="2095992"/>
            <a:ext cx="3535680" cy="460375"/>
          </a:xfrm>
          <a:prstGeom prst="rect">
            <a:avLst/>
          </a:prstGeom>
        </p:spPr>
        <p:txBody>
          <a:bodyPr wrap="none">
            <a:spAutoFit/>
          </a:bodyPr>
          <a:lstStyle/>
          <a:p>
            <a:r>
              <a:rPr lang="zh-CN" altLang="en-US" sz="2400" dirty="0">
                <a:latin typeface="微软雅黑" panose="020B0503020204020204" pitchFamily="34" charset="-122"/>
                <a:ea typeface="微软雅黑" panose="020B0503020204020204" pitchFamily="34" charset="-122"/>
              </a:rPr>
              <a:t>组织</a:t>
            </a:r>
            <a:r>
              <a:rPr lang="zh-CN" altLang="en-US" sz="2400" dirty="0" smtClean="0">
                <a:latin typeface="微软雅黑" panose="020B0503020204020204" pitchFamily="34" charset="-122"/>
                <a:ea typeface="微软雅黑" panose="020B0503020204020204" pitchFamily="34" charset="-122"/>
              </a:rPr>
              <a:t>各部门人员</a:t>
            </a:r>
            <a:r>
              <a:rPr lang="zh-CN" altLang="en-US" sz="2400" dirty="0">
                <a:latin typeface="微软雅黑" panose="020B0503020204020204" pitchFamily="34" charset="-122"/>
                <a:ea typeface="微软雅黑" panose="020B0503020204020204" pitchFamily="34" charset="-122"/>
              </a:rPr>
              <a:t>协作参与</a:t>
            </a:r>
            <a:endParaRPr lang="zh-CN" altLang="en-US" sz="2400" dirty="0">
              <a:latin typeface="微软雅黑" panose="020B0503020204020204" pitchFamily="34" charset="-122"/>
              <a:ea typeface="微软雅黑" panose="020B0503020204020204" pitchFamily="34" charset="-122"/>
            </a:endParaRPr>
          </a:p>
        </p:txBody>
      </p:sp>
      <p:sp>
        <p:nvSpPr>
          <p:cNvPr id="30" name="矩形 29"/>
          <p:cNvSpPr/>
          <p:nvPr/>
        </p:nvSpPr>
        <p:spPr>
          <a:xfrm>
            <a:off x="4312110" y="3211691"/>
            <a:ext cx="5364480" cy="460375"/>
          </a:xfrm>
          <a:prstGeom prst="rect">
            <a:avLst/>
          </a:prstGeom>
        </p:spPr>
        <p:txBody>
          <a:bodyPr wrap="none">
            <a:spAutoFit/>
          </a:bodyPr>
          <a:lstStyle/>
          <a:p>
            <a:r>
              <a:rPr lang="zh-CN" altLang="en-US" sz="2400" dirty="0">
                <a:latin typeface="微软雅黑" panose="020B0503020204020204" pitchFamily="34" charset="-122"/>
                <a:ea typeface="微软雅黑" panose="020B0503020204020204" pitchFamily="34" charset="-122"/>
              </a:rPr>
              <a:t>更换系统软件让新旧系统设备兼容运行</a:t>
            </a:r>
            <a:endParaRPr lang="zh-CN" altLang="en-US" sz="2400" dirty="0">
              <a:latin typeface="微软雅黑" panose="020B0503020204020204" pitchFamily="34" charset="-122"/>
              <a:ea typeface="微软雅黑" panose="020B0503020204020204" pitchFamily="34" charset="-122"/>
            </a:endParaRPr>
          </a:p>
        </p:txBody>
      </p:sp>
      <p:sp>
        <p:nvSpPr>
          <p:cNvPr id="31" name="矩形 30"/>
          <p:cNvSpPr/>
          <p:nvPr/>
        </p:nvSpPr>
        <p:spPr>
          <a:xfrm>
            <a:off x="5356010" y="4417923"/>
            <a:ext cx="6599555" cy="460375"/>
          </a:xfrm>
          <a:prstGeom prst="rect">
            <a:avLst/>
          </a:prstGeom>
        </p:spPr>
        <p:txBody>
          <a:bodyPr wrap="none">
            <a:spAutoFit/>
          </a:bodyPr>
          <a:lstStyle/>
          <a:p>
            <a:r>
              <a:rPr lang="en-US" altLang="zh-CN" sz="2400" dirty="0">
                <a:latin typeface="微软雅黑" panose="020B0503020204020204" pitchFamily="34" charset="-122"/>
                <a:ea typeface="微软雅黑" panose="020B0503020204020204" pitchFamily="34" charset="-122"/>
              </a:rPr>
              <a:t>100M</a:t>
            </a:r>
            <a:r>
              <a:rPr lang="zh-CN" altLang="en-US" sz="2400" dirty="0">
                <a:latin typeface="微软雅黑" panose="020B0503020204020204" pitchFamily="34" charset="-122"/>
                <a:ea typeface="微软雅黑" panose="020B0503020204020204" pitchFamily="34" charset="-122"/>
              </a:rPr>
              <a:t>交替更换为</a:t>
            </a:r>
            <a:r>
              <a:rPr lang="en-US" altLang="zh-CN" sz="2400" dirty="0">
                <a:latin typeface="微软雅黑" panose="020B0503020204020204" pitchFamily="34" charset="-122"/>
                <a:ea typeface="微软雅黑" panose="020B0503020204020204" pitchFamily="34" charset="-122"/>
              </a:rPr>
              <a:t>1000M</a:t>
            </a:r>
            <a:r>
              <a:rPr lang="zh-CN" altLang="en-US" sz="2400" dirty="0">
                <a:latin typeface="微软雅黑" panose="020B0503020204020204" pitchFamily="34" charset="-122"/>
                <a:ea typeface="微软雅黑" panose="020B0503020204020204" pitchFamily="34" charset="-122"/>
              </a:rPr>
              <a:t>交换机，实现无缝切换</a:t>
            </a:r>
            <a:endParaRPr lang="zh-CN" altLang="en-US" sz="2400" dirty="0">
              <a:latin typeface="微软雅黑" panose="020B0503020204020204" pitchFamily="34" charset="-122"/>
              <a:ea typeface="微软雅黑" panose="020B0503020204020204" pitchFamily="34" charset="-122"/>
            </a:endParaRPr>
          </a:p>
        </p:txBody>
      </p:sp>
      <p:sp>
        <p:nvSpPr>
          <p:cNvPr id="32" name="矩形 31"/>
          <p:cNvSpPr/>
          <p:nvPr/>
        </p:nvSpPr>
        <p:spPr>
          <a:xfrm>
            <a:off x="5059264" y="5587129"/>
            <a:ext cx="3714115" cy="460375"/>
          </a:xfrm>
          <a:prstGeom prst="rect">
            <a:avLst/>
          </a:prstGeom>
        </p:spPr>
        <p:txBody>
          <a:bodyPr wrap="none">
            <a:spAutoFit/>
          </a:bodyPr>
          <a:lstStyle/>
          <a:p>
            <a:r>
              <a:rPr lang="zh-CN" altLang="en-US" sz="2400" dirty="0">
                <a:latin typeface="微软雅黑" panose="020B0503020204020204" pitchFamily="34" charset="-122"/>
                <a:ea typeface="微软雅黑" panose="020B0503020204020204" pitchFamily="34" charset="-122"/>
              </a:rPr>
              <a:t>井下分</a:t>
            </a:r>
            <a:r>
              <a:rPr lang="en-US" altLang="zh-CN" sz="2400" dirty="0">
                <a:latin typeface="微软雅黑" panose="020B0503020204020204" pitchFamily="34" charset="-122"/>
                <a:ea typeface="微软雅黑" panose="020B0503020204020204" pitchFamily="34" charset="-122"/>
              </a:rPr>
              <a:t>3</a:t>
            </a:r>
            <a:r>
              <a:rPr lang="zh-CN" altLang="en-US" sz="2400" dirty="0">
                <a:latin typeface="微软雅黑" panose="020B0503020204020204" pitchFamily="34" charset="-122"/>
                <a:ea typeface="微软雅黑" panose="020B0503020204020204" pitchFamily="34" charset="-122"/>
              </a:rPr>
              <a:t>个区逐步改造完成</a:t>
            </a:r>
            <a:endParaRPr lang="en-US" altLang="zh-CN" sz="2400" dirty="0">
              <a:latin typeface="微软雅黑" panose="020B0503020204020204" pitchFamily="34" charset="-122"/>
              <a:ea typeface="微软雅黑" panose="020B0503020204020204" pitchFamily="34" charset="-122"/>
            </a:endParaRPr>
          </a:p>
        </p:txBody>
      </p:sp>
      <p:sp>
        <p:nvSpPr>
          <p:cNvPr id="34" name="矩形 72"/>
          <p:cNvSpPr/>
          <p:nvPr/>
        </p:nvSpPr>
        <p:spPr>
          <a:xfrm>
            <a:off x="7911939" y="-6555"/>
            <a:ext cx="4280063" cy="521970"/>
          </a:xfrm>
          <a:prstGeom prst="rect">
            <a:avLst/>
          </a:prstGeom>
          <a:solidFill>
            <a:srgbClr val="FFC000"/>
          </a:solidFill>
          <a:ln w="9525">
            <a:noFill/>
          </a:ln>
        </p:spPr>
        <p:txBody>
          <a:bodyPr wrap="square">
            <a:spAutoFit/>
          </a:bodyPr>
          <a:lstStyle/>
          <a:p>
            <a:pPr eaLnBrk="0" hangingPunct="0">
              <a:spcBef>
                <a:spcPct val="0"/>
              </a:spcBef>
            </a:pPr>
            <a:r>
              <a:rPr lang="zh-CN" altLang="en-US" sz="2800" dirty="0">
                <a:latin typeface="黑体" panose="02010609060101010101" pitchFamily="49" charset="-122"/>
                <a:ea typeface="黑体" panose="02010609060101010101" pitchFamily="49" charset="-122"/>
              </a:rPr>
              <a:t>二、精心</a:t>
            </a:r>
            <a:r>
              <a:rPr lang="zh-CN" altLang="en-US" sz="2800" dirty="0" smtClean="0">
                <a:latin typeface="黑体" panose="02010609060101010101" pitchFamily="49" charset="-122"/>
                <a:ea typeface="黑体" panose="02010609060101010101" pitchFamily="49" charset="-122"/>
              </a:rPr>
              <a:t>部署，严格落实</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10" presetClass="entr" presetSubtype="0" repeatCount="500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100"/>
                                        <p:tgtEl>
                                          <p:spTgt spid="23"/>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wipe(left)">
                                      <p:cBhvr>
                                        <p:cTn id="22" dur="500"/>
                                        <p:tgtEl>
                                          <p:spTgt spid="70"/>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73"/>
                                        </p:tgtEl>
                                        <p:attrNameLst>
                                          <p:attrName>style.visibility</p:attrName>
                                        </p:attrNameLst>
                                      </p:cBhvr>
                                      <p:to>
                                        <p:strVal val="visible"/>
                                      </p:to>
                                    </p:set>
                                    <p:animEffect transition="in" filter="wipe(left)">
                                      <p:cBhvr>
                                        <p:cTn id="30" dur="500"/>
                                        <p:tgtEl>
                                          <p:spTgt spid="73"/>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childTnLst>
                          </p:cTn>
                        </p:par>
                        <p:par>
                          <p:cTn id="35" fill="hold">
                            <p:stCondLst>
                              <p:cond delay="3500"/>
                            </p:stCondLst>
                            <p:childTnLst>
                              <p:par>
                                <p:cTn id="36" presetID="22" presetClass="entr" presetSubtype="8"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wipe(left)">
                                      <p:cBhvr>
                                        <p:cTn id="38" dur="500"/>
                                        <p:tgtEl>
                                          <p:spTgt spid="76"/>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淘宝网Chenying0907出品 4"/>
          <p:cNvSpPr/>
          <p:nvPr/>
        </p:nvSpPr>
        <p:spPr>
          <a:xfrm rot="2968493">
            <a:off x="8085455" y="998855"/>
            <a:ext cx="3074988" cy="3613151"/>
          </a:xfrm>
          <a:prstGeom prst="rect">
            <a:avLst/>
          </a:prstGeom>
          <a:solidFill>
            <a:srgbClr val="FFC000"/>
          </a:solidFill>
          <a:ln w="9525">
            <a:noFill/>
          </a:ln>
        </p:spPr>
        <p:txBody>
          <a:bodyPr rot="10800000" vert="eaVert" anchor="ctr"/>
          <a:lstStyle/>
          <a:p>
            <a:pPr>
              <a:spcBef>
                <a:spcPct val="0"/>
              </a:spcBef>
            </a:pPr>
            <a:endParaRPr lang="zh-CN" altLang="en-US" sz="2400" dirty="0">
              <a:solidFill>
                <a:srgbClr val="FFFFFF"/>
              </a:solidFill>
              <a:latin typeface="Verdana" panose="020B0604030504040204" pitchFamily="34" charset="0"/>
              <a:ea typeface="微软雅黑" panose="020B0503020204020204" pitchFamily="34" charset="-122"/>
            </a:endParaRPr>
          </a:p>
        </p:txBody>
      </p:sp>
      <p:sp>
        <p:nvSpPr>
          <p:cNvPr id="7" name="淘宝网Chenying0907出品 6"/>
          <p:cNvSpPr/>
          <p:nvPr/>
        </p:nvSpPr>
        <p:spPr>
          <a:xfrm>
            <a:off x="8684576" y="3048319"/>
            <a:ext cx="1969141" cy="460375"/>
          </a:xfrm>
          <a:prstGeom prst="rect">
            <a:avLst/>
          </a:prstGeom>
          <a:noFill/>
          <a:ln w="9525">
            <a:noFill/>
          </a:ln>
        </p:spPr>
        <p:txBody>
          <a:bodyPr wrap="square">
            <a:spAutoFit/>
          </a:bodyPr>
          <a:lstStyle/>
          <a:p>
            <a:pPr algn="dist"/>
            <a:r>
              <a:rPr lang="en-US" altLang="zh-CN" sz="2400" dirty="0">
                <a:latin typeface="微软雅黑" panose="020B0503020204020204" pitchFamily="34" charset="-122"/>
                <a:ea typeface="微软雅黑" panose="020B0503020204020204" pitchFamily="34" charset="-122"/>
              </a:rPr>
              <a:t>CONTENTS</a:t>
            </a:r>
            <a:endParaRPr lang="zh-CN" altLang="en-US" sz="2400" dirty="0">
              <a:latin typeface="微软雅黑" panose="020B0503020204020204" pitchFamily="34" charset="-122"/>
              <a:ea typeface="微软雅黑" panose="020B0503020204020204" pitchFamily="34" charset="-122"/>
            </a:endParaRPr>
          </a:p>
        </p:txBody>
      </p:sp>
      <p:pic>
        <p:nvPicPr>
          <p:cNvPr id="6148" name="Picture 5" descr="D:\360Downloads\541389396\Image\[7UEQ$375R[UOHA4O1_QBBN.jpg"/>
          <p:cNvPicPr>
            <a:picLocks noChangeAspect="1"/>
          </p:cNvPicPr>
          <p:nvPr/>
        </p:nvPicPr>
        <p:blipFill>
          <a:blip r:embed="rId1"/>
          <a:stretch>
            <a:fillRect/>
          </a:stretch>
        </p:blipFill>
        <p:spPr>
          <a:xfrm>
            <a:off x="480696" y="140130"/>
            <a:ext cx="2136775" cy="635000"/>
          </a:xfrm>
          <a:prstGeom prst="rect">
            <a:avLst/>
          </a:prstGeom>
          <a:noFill/>
          <a:ln w="9525">
            <a:noFill/>
          </a:ln>
        </p:spPr>
      </p:pic>
      <p:sp>
        <p:nvSpPr>
          <p:cNvPr id="6" name="淘宝网Chenying0907出品 5"/>
          <p:cNvSpPr txBox="1"/>
          <p:nvPr/>
        </p:nvSpPr>
        <p:spPr>
          <a:xfrm>
            <a:off x="8508268" y="2191999"/>
            <a:ext cx="2598737" cy="645160"/>
          </a:xfrm>
          <a:prstGeom prst="rect">
            <a:avLst/>
          </a:prstGeom>
          <a:noFill/>
          <a:ln w="9525">
            <a:noFill/>
          </a:ln>
        </p:spPr>
        <p:txBody>
          <a:bodyPr>
            <a:spAutoFit/>
          </a:bodyPr>
          <a:lstStyle/>
          <a:p>
            <a:r>
              <a:rPr lang="zh-CN" altLang="en-US" sz="3600" dirty="0">
                <a:latin typeface="微软雅黑" panose="020B0503020204020204" pitchFamily="34" charset="-122"/>
                <a:ea typeface="微软雅黑" panose="020B0503020204020204" pitchFamily="34" charset="-122"/>
              </a:rPr>
              <a:t>汇报提纲</a:t>
            </a:r>
            <a:endParaRPr lang="zh-CN" altLang="en-US" sz="3600" dirty="0">
              <a:latin typeface="微软雅黑" panose="020B0503020204020204" pitchFamily="34" charset="-122"/>
              <a:ea typeface="微软雅黑" panose="020B0503020204020204" pitchFamily="34" charset="-122"/>
            </a:endParaRPr>
          </a:p>
        </p:txBody>
      </p:sp>
      <p:grpSp>
        <p:nvGrpSpPr>
          <p:cNvPr id="6150" name="组合 1048"/>
          <p:cNvGrpSpPr/>
          <p:nvPr/>
        </p:nvGrpSpPr>
        <p:grpSpPr>
          <a:xfrm>
            <a:off x="0" y="625905"/>
            <a:ext cx="7478713" cy="376239"/>
            <a:chOff x="0" y="0"/>
            <a:chExt cx="7479061" cy="376484"/>
          </a:xfrm>
        </p:grpSpPr>
        <p:sp>
          <p:nvSpPr>
            <p:cNvPr id="6159" name="矩形 94"/>
            <p:cNvSpPr/>
            <p:nvPr/>
          </p:nvSpPr>
          <p:spPr>
            <a:xfrm>
              <a:off x="279413" y="265286"/>
              <a:ext cx="7199648" cy="19063"/>
            </a:xfrm>
            <a:prstGeom prst="rect">
              <a:avLst/>
            </a:prstGeom>
            <a:gradFill rotWithShape="1">
              <a:gsLst>
                <a:gs pos="0">
                  <a:schemeClr val="bg1">
                    <a:alpha val="0"/>
                  </a:schemeClr>
                </a:gs>
                <a:gs pos="100000">
                  <a:srgbClr val="00A336"/>
                </a:gs>
              </a:gsLst>
              <a:lin ang="0" scaled="1"/>
              <a:tileRect/>
            </a:gradFill>
            <a:ln w="9525">
              <a:noFill/>
            </a:ln>
          </p:spPr>
          <p:txBody>
            <a:bodyPr anchor="ctr"/>
            <a:lstStyle/>
            <a:p>
              <a:pPr algn="ctr">
                <a:buFont typeface="Arial" panose="020B0604020202020204" pitchFamily="34" charset="0"/>
                <a:buNone/>
              </a:pPr>
              <a:endParaRPr lang="zh-CN" altLang="en-US" sz="2400" dirty="0">
                <a:solidFill>
                  <a:srgbClr val="FFFFFF"/>
                </a:solidFill>
                <a:latin typeface="Calibri" panose="020F0502020204030204" pitchFamily="34" charset="0"/>
                <a:ea typeface="宋体" panose="02010600030101010101" pitchFamily="2" charset="-122"/>
              </a:endParaRPr>
            </a:p>
          </p:txBody>
        </p:sp>
        <p:pic>
          <p:nvPicPr>
            <p:cNvPr id="6160" name="Picture 3" descr="E:\桌面\绿叶.png"/>
            <p:cNvPicPr>
              <a:picLocks noChangeAspect="1"/>
            </p:cNvPicPr>
            <p:nvPr/>
          </p:nvPicPr>
          <p:blipFill>
            <a:blip r:embed="rId2"/>
            <a:stretch>
              <a:fillRect/>
            </a:stretch>
          </p:blipFill>
          <p:spPr>
            <a:xfrm rot="-1584236">
              <a:off x="0" y="0"/>
              <a:ext cx="585193" cy="376484"/>
            </a:xfrm>
            <a:prstGeom prst="rect">
              <a:avLst/>
            </a:prstGeom>
            <a:noFill/>
            <a:ln w="9525">
              <a:noFill/>
            </a:ln>
          </p:spPr>
        </p:pic>
      </p:grpSp>
      <p:pic>
        <p:nvPicPr>
          <p:cNvPr id="6151" name="Picture 9" descr="资料图片-5：30年前的重庆能源集团石壕煤矿。"/>
          <p:cNvPicPr>
            <a:picLocks noChangeAspect="1"/>
          </p:cNvPicPr>
          <p:nvPr/>
        </p:nvPicPr>
        <p:blipFill>
          <a:blip r:embed="rId3"/>
          <a:stretch>
            <a:fillRect/>
          </a:stretch>
        </p:blipFill>
        <p:spPr>
          <a:xfrm>
            <a:off x="0" y="4566288"/>
            <a:ext cx="12192000" cy="2291715"/>
          </a:xfrm>
          <a:prstGeom prst="rect">
            <a:avLst/>
          </a:prstGeom>
          <a:noFill/>
          <a:ln w="9525">
            <a:noFill/>
          </a:ln>
        </p:spPr>
      </p:pic>
      <p:grpSp>
        <p:nvGrpSpPr>
          <p:cNvPr id="6152" name="组合 77"/>
          <p:cNvGrpSpPr/>
          <p:nvPr/>
        </p:nvGrpSpPr>
        <p:grpSpPr>
          <a:xfrm>
            <a:off x="2778348" y="2609495"/>
            <a:ext cx="650875" cy="552451"/>
            <a:chOff x="0" y="0"/>
            <a:chExt cx="650875" cy="552450"/>
          </a:xfrm>
        </p:grpSpPr>
        <p:grpSp>
          <p:nvGrpSpPr>
            <p:cNvPr id="6154" name="Group 1095"/>
            <p:cNvGrpSpPr/>
            <p:nvPr/>
          </p:nvGrpSpPr>
          <p:grpSpPr>
            <a:xfrm>
              <a:off x="0" y="0"/>
              <a:ext cx="650875" cy="552450"/>
              <a:chOff x="0" y="0"/>
              <a:chExt cx="1549" cy="1351"/>
            </a:xfrm>
          </p:grpSpPr>
          <p:sp>
            <p:nvSpPr>
              <p:cNvPr id="6156" name="AutoShape 1096"/>
              <p:cNvSpPr/>
              <p:nvPr/>
            </p:nvSpPr>
            <p:spPr>
              <a:xfrm>
                <a:off x="13" y="23"/>
                <a:ext cx="1536" cy="1328"/>
              </a:xfrm>
              <a:prstGeom prst="hexagon">
                <a:avLst>
                  <a:gd name="adj" fmla="val 28915"/>
                  <a:gd name="vf" fmla="val 115470"/>
                </a:avLst>
              </a:prstGeom>
              <a:solidFill>
                <a:srgbClr val="808080"/>
              </a:solidFill>
              <a:ln w="9525">
                <a:noFill/>
              </a:ln>
            </p:spPr>
            <p:txBody>
              <a:bodyPr wrap="none" anchor="ctr"/>
              <a:lstStyle/>
              <a:p>
                <a:pPr algn="just" eaLnBrk="0" hangingPunct="0">
                  <a:buFont typeface="Arial" panose="020B0604020202020204" pitchFamily="34" charset="0"/>
                  <a:buNone/>
                </a:pPr>
                <a:endParaRPr lang="zh-CN" altLang="en-US" sz="2200" dirty="0">
                  <a:latin typeface="黑体" panose="02010609060101010101" pitchFamily="49" charset="-122"/>
                  <a:ea typeface="黑体" panose="02010609060101010101" pitchFamily="49" charset="-122"/>
                </a:endParaRPr>
              </a:p>
            </p:txBody>
          </p:sp>
          <p:sp>
            <p:nvSpPr>
              <p:cNvPr id="6157" name="AutoShape 1097"/>
              <p:cNvSpPr/>
              <p:nvPr/>
            </p:nvSpPr>
            <p:spPr>
              <a:xfrm>
                <a:off x="0" y="0"/>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18900000" scaled="1"/>
                <a:tileRect/>
              </a:gradFill>
              <a:ln w="9525" cap="flat" cmpd="sng">
                <a:solidFill>
                  <a:srgbClr val="C0C0C0"/>
                </a:solidFill>
                <a:prstDash val="solid"/>
                <a:miter/>
                <a:headEnd type="none" w="med" len="med"/>
                <a:tailEnd type="none" w="med" len="med"/>
              </a:ln>
            </p:spPr>
            <p:txBody>
              <a:bodyPr wrap="none" anchor="ctr"/>
              <a:lstStyle/>
              <a:p>
                <a:pPr algn="just" eaLnBrk="0" hangingPunct="0">
                  <a:buFont typeface="Arial" panose="020B0604020202020204" pitchFamily="34" charset="0"/>
                  <a:buNone/>
                </a:pPr>
                <a:endParaRPr lang="zh-CN" altLang="en-US" sz="2200" dirty="0">
                  <a:latin typeface="黑体" panose="02010609060101010101" pitchFamily="49" charset="-122"/>
                  <a:ea typeface="黑体" panose="02010609060101010101" pitchFamily="49" charset="-122"/>
                </a:endParaRPr>
              </a:p>
            </p:txBody>
          </p:sp>
          <p:sp>
            <p:nvSpPr>
              <p:cNvPr id="6158" name="AutoShape 1098"/>
              <p:cNvSpPr/>
              <p:nvPr/>
            </p:nvSpPr>
            <p:spPr>
              <a:xfrm>
                <a:off x="91" y="82"/>
                <a:ext cx="1349" cy="1165"/>
              </a:xfrm>
              <a:prstGeom prst="hexagon">
                <a:avLst>
                  <a:gd name="adj" fmla="val 28895"/>
                  <a:gd name="vf" fmla="val 115470"/>
                </a:avLst>
              </a:prstGeom>
              <a:gradFill rotWithShape="1">
                <a:gsLst>
                  <a:gs pos="0">
                    <a:srgbClr val="022E59"/>
                  </a:gs>
                  <a:gs pos="100000">
                    <a:schemeClr val="hlink"/>
                  </a:gs>
                </a:gsLst>
                <a:lin ang="18900000" scaled="1"/>
                <a:tileRect/>
              </a:gradFill>
              <a:ln w="9525" cap="flat" cmpd="sng">
                <a:solidFill>
                  <a:schemeClr val="tx1"/>
                </a:solidFill>
                <a:prstDash val="solid"/>
                <a:miter/>
                <a:headEnd type="none" w="med" len="med"/>
                <a:tailEnd type="none" w="med" len="med"/>
              </a:ln>
            </p:spPr>
            <p:txBody>
              <a:bodyPr wrap="none" anchor="ctr"/>
              <a:lstStyle/>
              <a:p>
                <a:pPr algn="just" eaLnBrk="0" hangingPunct="0">
                  <a:buFont typeface="Arial" panose="020B0604020202020204" pitchFamily="34" charset="0"/>
                  <a:buNone/>
                </a:pPr>
                <a:endParaRPr lang="zh-CN" altLang="en-US" sz="2200" dirty="0">
                  <a:latin typeface="黑体" panose="02010609060101010101" pitchFamily="49" charset="-122"/>
                  <a:ea typeface="黑体" panose="02010609060101010101" pitchFamily="49" charset="-122"/>
                </a:endParaRPr>
              </a:p>
            </p:txBody>
          </p:sp>
        </p:grpSp>
        <p:sp>
          <p:nvSpPr>
            <p:cNvPr id="6155" name="Text Box 1099"/>
            <p:cNvSpPr txBox="1"/>
            <p:nvPr/>
          </p:nvSpPr>
          <p:spPr>
            <a:xfrm>
              <a:off x="81598" y="14288"/>
              <a:ext cx="487680" cy="460374"/>
            </a:xfrm>
            <a:prstGeom prst="rect">
              <a:avLst/>
            </a:prstGeom>
            <a:noFill/>
            <a:ln w="9525">
              <a:noFill/>
            </a:ln>
          </p:spPr>
          <p:txBody>
            <a:bodyPr wrap="none">
              <a:spAutoFit/>
            </a:bodyPr>
            <a:lstStyle/>
            <a:p>
              <a:pPr algn="ctr" eaLnBrk="0" hangingPunct="0">
                <a:buFont typeface="Arial" panose="020B0604020202020204" pitchFamily="34" charset="0"/>
                <a:buNone/>
              </a:pPr>
              <a:r>
                <a:rPr lang="zh-CN" altLang="en-US" sz="2400" dirty="0">
                  <a:solidFill>
                    <a:schemeClr val="bg1"/>
                  </a:solidFill>
                  <a:latin typeface="黑体" panose="02010609060101010101" pitchFamily="49" charset="-122"/>
                </a:rPr>
                <a:t>三</a:t>
              </a:r>
              <a:endParaRPr lang="zh-CN" altLang="en-US" sz="2400" dirty="0">
                <a:solidFill>
                  <a:schemeClr val="bg1"/>
                </a:solidFill>
                <a:latin typeface="黑体" panose="02010609060101010101" pitchFamily="49" charset="-122"/>
              </a:endParaRPr>
            </a:p>
          </p:txBody>
        </p:sp>
      </p:grpSp>
      <p:sp>
        <p:nvSpPr>
          <p:cNvPr id="6153" name="Text Box 15"/>
          <p:cNvSpPr txBox="1"/>
          <p:nvPr/>
        </p:nvSpPr>
        <p:spPr>
          <a:xfrm>
            <a:off x="3497515" y="2546952"/>
            <a:ext cx="4628951" cy="677545"/>
          </a:xfrm>
          <a:prstGeom prst="rect">
            <a:avLst/>
          </a:prstGeom>
          <a:noFill/>
          <a:ln w="9525">
            <a:noFill/>
          </a:ln>
        </p:spPr>
        <p:txBody>
          <a:bodyPr wrap="square" tIns="108000" bIns="108000" anchor="ctr">
            <a:spAutoFit/>
          </a:bodyPr>
          <a:lstStyle/>
          <a:p>
            <a:pPr marL="342900" indent="-342900" algn="just" eaLnBrk="0" hangingPunct="0">
              <a:lnSpc>
                <a:spcPts val="3600"/>
              </a:lnSpc>
              <a:buClr>
                <a:srgbClr val="FF0000"/>
              </a:buClr>
              <a:buSzPct val="150000"/>
            </a:pPr>
            <a:r>
              <a:rPr lang="zh-CN" altLang="zh-CN" sz="3600" dirty="0">
                <a:latin typeface="黑体" panose="02010609060101010101" pitchFamily="49" charset="-122"/>
                <a:ea typeface="黑体" panose="02010609060101010101" pitchFamily="49" charset="-122"/>
              </a:rPr>
              <a:t>全面</a:t>
            </a:r>
            <a:r>
              <a:rPr lang="zh-CN" altLang="zh-CN" sz="3600" dirty="0" smtClean="0">
                <a:latin typeface="黑体" panose="02010609060101010101" pitchFamily="49" charset="-122"/>
                <a:ea typeface="黑体" panose="02010609060101010101" pitchFamily="49" charset="-122"/>
              </a:rPr>
              <a:t>提升，成效</a:t>
            </a:r>
            <a:r>
              <a:rPr lang="zh-CN" altLang="zh-CN" sz="3600" dirty="0">
                <a:latin typeface="黑体" panose="02010609060101010101" pitchFamily="49" charset="-122"/>
                <a:ea typeface="黑体" panose="02010609060101010101" pitchFamily="49" charset="-122"/>
              </a:rPr>
              <a:t>初</a:t>
            </a:r>
            <a:r>
              <a:rPr lang="zh-CN" altLang="zh-CN" sz="3600" dirty="0" smtClean="0">
                <a:latin typeface="黑体" panose="02010609060101010101" pitchFamily="49" charset="-122"/>
                <a:ea typeface="黑体" panose="02010609060101010101" pitchFamily="49" charset="-122"/>
              </a:rPr>
              <a:t>现</a:t>
            </a:r>
            <a:endParaRPr lang="zh-CN" altLang="en-US" sz="3600" dirty="0">
              <a:latin typeface="黑体" panose="02010609060101010101" pitchFamily="49" charset="-122"/>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7"/>
                                        </p:tgtEl>
                                        <p:attrNameLst>
                                          <p:attrName>ppt_y</p:attrName>
                                        </p:attrNameLst>
                                      </p:cBhvr>
                                      <p:tavLst>
                                        <p:tav tm="0">
                                          <p:val>
                                            <p:strVal val="#ppt_y"/>
                                          </p:val>
                                        </p:tav>
                                        <p:tav tm="100000">
                                          <p:val>
                                            <p:strVal val="#ppt_y"/>
                                          </p:val>
                                        </p:tav>
                                      </p:tavLst>
                                    </p:anim>
                                    <p:anim calcmode="lin" valueType="num">
                                      <p:cBhvr>
                                        <p:cTn id="1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7"/>
                                        </p:tgtEl>
                                      </p:cBhvr>
                                    </p:animEffect>
                                  </p:childTnLst>
                                </p:cTn>
                              </p:par>
                            </p:childTnLst>
                          </p:cTn>
                        </p:par>
                        <p:par>
                          <p:cTn id="18" fill="hold">
                            <p:stCondLst>
                              <p:cond delay="185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6"/>
                                        </p:tgtEl>
                                        <p:attrNameLst>
                                          <p:attrName>ppt_y</p:attrName>
                                        </p:attrNameLst>
                                      </p:cBhvr>
                                      <p:tavLst>
                                        <p:tav tm="0">
                                          <p:val>
                                            <p:strVal val="#ppt_y"/>
                                          </p:val>
                                        </p:tav>
                                        <p:tav tm="100000">
                                          <p:val>
                                            <p:strVal val="#ppt_y"/>
                                          </p:val>
                                        </p:tav>
                                      </p:tavLst>
                                    </p:anim>
                                    <p:anim calcmode="lin" valueType="num">
                                      <p:cBhvr>
                                        <p:cTn id="2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ldLvl="0" animBg="1"/>
      <p:bldP spid="7"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5" descr="D:\360Downloads\541389396\Image\[7UEQ$375R[UOHA4O1_QBBN.jpg"/>
          <p:cNvPicPr>
            <a:picLocks noChangeAspect="1"/>
          </p:cNvPicPr>
          <p:nvPr/>
        </p:nvPicPr>
        <p:blipFill>
          <a:blip r:embed="rId1"/>
          <a:stretch>
            <a:fillRect/>
          </a:stretch>
        </p:blipFill>
        <p:spPr>
          <a:xfrm>
            <a:off x="461011" y="81075"/>
            <a:ext cx="2136775" cy="635000"/>
          </a:xfrm>
          <a:prstGeom prst="rect">
            <a:avLst/>
          </a:prstGeom>
          <a:noFill/>
          <a:ln w="9525">
            <a:noFill/>
          </a:ln>
        </p:spPr>
      </p:pic>
      <p:grpSp>
        <p:nvGrpSpPr>
          <p:cNvPr id="8198" name="组合 1048"/>
          <p:cNvGrpSpPr/>
          <p:nvPr/>
        </p:nvGrpSpPr>
        <p:grpSpPr>
          <a:xfrm>
            <a:off x="0" y="625905"/>
            <a:ext cx="7478713" cy="376239"/>
            <a:chOff x="0" y="0"/>
            <a:chExt cx="7479061" cy="376484"/>
          </a:xfrm>
        </p:grpSpPr>
        <p:sp>
          <p:nvSpPr>
            <p:cNvPr id="8201" name="矩形 94"/>
            <p:cNvSpPr/>
            <p:nvPr/>
          </p:nvSpPr>
          <p:spPr>
            <a:xfrm>
              <a:off x="279413" y="265286"/>
              <a:ext cx="7199648" cy="19063"/>
            </a:xfrm>
            <a:prstGeom prst="rect">
              <a:avLst/>
            </a:prstGeom>
            <a:gradFill rotWithShape="1">
              <a:gsLst>
                <a:gs pos="0">
                  <a:schemeClr val="bg1">
                    <a:alpha val="0"/>
                  </a:schemeClr>
                </a:gs>
                <a:gs pos="100000">
                  <a:srgbClr val="00A336"/>
                </a:gs>
              </a:gsLst>
              <a:lin ang="0" scaled="1"/>
              <a:tileRect/>
            </a:gradFill>
            <a:ln w="9525">
              <a:noFill/>
            </a:ln>
          </p:spPr>
          <p:txBody>
            <a:bodyPr anchor="ctr"/>
            <a:lstStyle/>
            <a:p>
              <a:pPr algn="ctr">
                <a:spcBef>
                  <a:spcPct val="0"/>
                </a:spcBef>
                <a:buFont typeface="Arial" panose="020B0604020202020204" pitchFamily="34" charset="0"/>
                <a:buNone/>
              </a:pPr>
              <a:endParaRPr lang="zh-CN" altLang="en-US" sz="2400" b="0" dirty="0">
                <a:solidFill>
                  <a:srgbClr val="FFFFFF"/>
                </a:solidFill>
                <a:latin typeface="Calibri" panose="020F0502020204030204" pitchFamily="34" charset="0"/>
                <a:ea typeface="宋体" panose="02010600030101010101" pitchFamily="2" charset="-122"/>
              </a:endParaRPr>
            </a:p>
          </p:txBody>
        </p:sp>
        <p:pic>
          <p:nvPicPr>
            <p:cNvPr id="8202" name="Picture 3" descr="E:\桌面\绿叶.png"/>
            <p:cNvPicPr>
              <a:picLocks noChangeAspect="1"/>
            </p:cNvPicPr>
            <p:nvPr/>
          </p:nvPicPr>
          <p:blipFill>
            <a:blip r:embed="rId2"/>
            <a:stretch>
              <a:fillRect/>
            </a:stretch>
          </p:blipFill>
          <p:spPr>
            <a:xfrm rot="-1584236">
              <a:off x="0" y="0"/>
              <a:ext cx="585193" cy="376484"/>
            </a:xfrm>
            <a:prstGeom prst="rect">
              <a:avLst/>
            </a:prstGeom>
            <a:noFill/>
            <a:ln w="9525">
              <a:noFill/>
            </a:ln>
          </p:spPr>
        </p:pic>
      </p:grpSp>
      <p:sp>
        <p:nvSpPr>
          <p:cNvPr id="19" name="矩形 72"/>
          <p:cNvSpPr/>
          <p:nvPr/>
        </p:nvSpPr>
        <p:spPr>
          <a:xfrm>
            <a:off x="8003867" y="-6555"/>
            <a:ext cx="4188135" cy="521970"/>
          </a:xfrm>
          <a:prstGeom prst="rect">
            <a:avLst/>
          </a:prstGeom>
          <a:solidFill>
            <a:srgbClr val="FFC000"/>
          </a:solidFill>
          <a:ln w="9525">
            <a:noFill/>
          </a:ln>
        </p:spPr>
        <p:txBody>
          <a:bodyPr wrap="square">
            <a:spAutoFit/>
          </a:bodyPr>
          <a:lstStyle/>
          <a:p>
            <a:pPr eaLnBrk="0" hangingPunct="0">
              <a:spcBef>
                <a:spcPct val="0"/>
              </a:spcBef>
            </a:pPr>
            <a:r>
              <a:rPr lang="zh-CN" altLang="en-US" sz="2800" dirty="0">
                <a:latin typeface="黑体" panose="02010609060101010101" pitchFamily="49" charset="-122"/>
                <a:ea typeface="黑体" panose="02010609060101010101" pitchFamily="49" charset="-122"/>
              </a:rPr>
              <a:t>三、全面</a:t>
            </a:r>
            <a:r>
              <a:rPr lang="zh-CN" altLang="en-US" sz="2800" dirty="0" smtClean="0">
                <a:latin typeface="黑体" panose="02010609060101010101" pitchFamily="49" charset="-122"/>
                <a:ea typeface="黑体" panose="02010609060101010101" pitchFamily="49" charset="-122"/>
              </a:rPr>
              <a:t>提升，成效</a:t>
            </a:r>
            <a:r>
              <a:rPr lang="zh-CN" altLang="en-US" sz="2800" dirty="0">
                <a:latin typeface="黑体" panose="02010609060101010101" pitchFamily="49" charset="-122"/>
                <a:ea typeface="黑体" panose="02010609060101010101" pitchFamily="49" charset="-122"/>
              </a:rPr>
              <a:t>初</a:t>
            </a:r>
            <a:r>
              <a:rPr lang="zh-CN" altLang="en-US" sz="2800" dirty="0" smtClean="0">
                <a:latin typeface="黑体" panose="02010609060101010101" pitchFamily="49" charset="-122"/>
                <a:ea typeface="黑体" panose="02010609060101010101" pitchFamily="49" charset="-122"/>
              </a:rPr>
              <a:t>现</a:t>
            </a:r>
            <a:endParaRPr lang="zh-CN" altLang="en-US" sz="2800" dirty="0">
              <a:latin typeface="黑体" panose="02010609060101010101" pitchFamily="49" charset="-122"/>
              <a:ea typeface="黑体" panose="02010609060101010101" pitchFamily="49" charset="-122"/>
            </a:endParaRPr>
          </a:p>
        </p:txBody>
      </p:sp>
      <p:grpSp>
        <p:nvGrpSpPr>
          <p:cNvPr id="21" name="组合 20"/>
          <p:cNvGrpSpPr/>
          <p:nvPr/>
        </p:nvGrpSpPr>
        <p:grpSpPr>
          <a:xfrm>
            <a:off x="804043" y="1026040"/>
            <a:ext cx="393412" cy="216024"/>
            <a:chOff x="2414912" y="2636912"/>
            <a:chExt cx="393412" cy="216024"/>
          </a:xfrm>
        </p:grpSpPr>
        <p:sp>
          <p:nvSpPr>
            <p:cNvPr id="22" name="燕尾形 21"/>
            <p:cNvSpPr/>
            <p:nvPr/>
          </p:nvSpPr>
          <p:spPr>
            <a:xfrm>
              <a:off x="2593876" y="2636912"/>
              <a:ext cx="214448" cy="216024"/>
            </a:xfrm>
            <a:prstGeom prst="chevr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0000"/>
                </a:solidFill>
              </a:endParaRPr>
            </a:p>
          </p:txBody>
        </p:sp>
        <p:sp>
          <p:nvSpPr>
            <p:cNvPr id="23" name="燕尾形 22"/>
            <p:cNvSpPr/>
            <p:nvPr/>
          </p:nvSpPr>
          <p:spPr>
            <a:xfrm>
              <a:off x="2414912" y="2636912"/>
              <a:ext cx="214448" cy="216024"/>
            </a:xfrm>
            <a:prstGeom prst="chevr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0000"/>
                </a:solidFill>
              </a:endParaRPr>
            </a:p>
          </p:txBody>
        </p:sp>
      </p:grpSp>
      <p:sp>
        <p:nvSpPr>
          <p:cNvPr id="24" name="矩形 6"/>
          <p:cNvSpPr>
            <a:spLocks noChangeArrowheads="1"/>
          </p:cNvSpPr>
          <p:nvPr/>
        </p:nvSpPr>
        <p:spPr bwMode="auto">
          <a:xfrm>
            <a:off x="1163452" y="903220"/>
            <a:ext cx="565262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pPr>
            <a:r>
              <a:rPr lang="en-US" altLang="zh-CN" sz="2400" dirty="0">
                <a:latin typeface="Arial" panose="020B0604020202020204" pitchFamily="34" charset="0"/>
                <a:ea typeface="微软雅黑" panose="020B0503020204020204" pitchFamily="34" charset="-122"/>
                <a:cs typeface="Arial" panose="020B0604020202020204" pitchFamily="34" charset="0"/>
              </a:rPr>
              <a:t>【1】</a:t>
            </a:r>
            <a:r>
              <a:rPr lang="zh-CN" altLang="en-US" sz="2400" dirty="0">
                <a:latin typeface="Arial" panose="020B0604020202020204" pitchFamily="34" charset="0"/>
                <a:ea typeface="微软雅黑" panose="020B0503020204020204" pitchFamily="34" charset="-122"/>
                <a:cs typeface="Arial" panose="020B0604020202020204" pitchFamily="34" charset="0"/>
              </a:rPr>
              <a:t>系统运行更加稳定可靠</a:t>
            </a:r>
            <a:endParaRPr lang="zh-CN" altLang="zh-CN" sz="2400" dirty="0">
              <a:solidFill>
                <a:srgbClr val="FF920E"/>
              </a:solidFill>
              <a:latin typeface="Arial" panose="020B0604020202020204" pitchFamily="34" charset="0"/>
              <a:ea typeface="微软雅黑" panose="020B0503020204020204" pitchFamily="34" charset="-122"/>
              <a:cs typeface="Arial" panose="020B0604020202020204" pitchFamily="34" charset="0"/>
            </a:endParaRPr>
          </a:p>
        </p:txBody>
      </p:sp>
      <p:pic>
        <p:nvPicPr>
          <p:cNvPr id="47" name="图片 46"/>
          <p:cNvPicPr/>
          <p:nvPr/>
        </p:nvPicPr>
        <p:blipFill>
          <a:blip r:embed="rId3" cstate="print">
            <a:extLst>
              <a:ext uri="{28A0092B-C50C-407E-A947-70E740481C1C}">
                <a14:useLocalDpi xmlns:a14="http://schemas.microsoft.com/office/drawing/2010/main" val="0"/>
              </a:ext>
            </a:extLst>
          </a:blip>
          <a:stretch>
            <a:fillRect/>
          </a:stretch>
        </p:blipFill>
        <p:spPr bwMode="auto">
          <a:xfrm>
            <a:off x="328295" y="3759200"/>
            <a:ext cx="5514975" cy="2734945"/>
          </a:xfrm>
          <a:prstGeom prst="rect">
            <a:avLst/>
          </a:prstGeom>
          <a:noFill/>
          <a:ln>
            <a:solidFill>
              <a:sysClr val="windowText" lastClr="000000"/>
            </a:solidFill>
          </a:ln>
          <a:effectLst>
            <a:outerShdw blurRad="50800" dist="38100" dir="2700000" algn="tl" rotWithShape="0">
              <a:prstClr val="black">
                <a:alpha val="40000"/>
              </a:prstClr>
            </a:outerShdw>
          </a:effectLst>
        </p:spPr>
      </p:pic>
      <p:sp>
        <p:nvSpPr>
          <p:cNvPr id="48" name="矩形 47"/>
          <p:cNvSpPr/>
          <p:nvPr/>
        </p:nvSpPr>
        <p:spPr>
          <a:xfrm>
            <a:off x="7752761" y="6494528"/>
            <a:ext cx="2316480" cy="460375"/>
          </a:xfrm>
          <a:prstGeom prst="rect">
            <a:avLst/>
          </a:prstGeom>
        </p:spPr>
        <p:txBody>
          <a:bodyPr wrap="none">
            <a:spAutoFit/>
          </a:bodyPr>
          <a:lstStyle/>
          <a:p>
            <a:r>
              <a:rPr lang="zh-CN" altLang="en-US" sz="2400" dirty="0"/>
              <a:t>改造</a:t>
            </a:r>
            <a:r>
              <a:rPr lang="zh-CN" altLang="en-US" sz="2400" dirty="0" smtClean="0"/>
              <a:t>后运行平稳</a:t>
            </a:r>
            <a:endParaRPr lang="zh-CN" altLang="en-US" sz="2400" dirty="0"/>
          </a:p>
        </p:txBody>
      </p:sp>
      <p:pic>
        <p:nvPicPr>
          <p:cNvPr id="50" name="图片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46470" y="3749675"/>
            <a:ext cx="5838190" cy="2745105"/>
          </a:xfrm>
          <a:prstGeom prst="rect">
            <a:avLst/>
          </a:prstGeom>
          <a:noFill/>
          <a:ln>
            <a:solidFill>
              <a:sysClr val="windowText" lastClr="000000"/>
            </a:solidFill>
          </a:ln>
          <a:effectLst>
            <a:outerShdw blurRad="50800" dist="38100" dir="2700000" algn="tl" rotWithShape="0">
              <a:prstClr val="black">
                <a:alpha val="40000"/>
              </a:prstClr>
            </a:outerShdw>
          </a:effectLst>
        </p:spPr>
      </p:pic>
      <p:sp>
        <p:nvSpPr>
          <p:cNvPr id="56" name="矩形 55"/>
          <p:cNvSpPr/>
          <p:nvPr/>
        </p:nvSpPr>
        <p:spPr>
          <a:xfrm>
            <a:off x="1513209" y="6494148"/>
            <a:ext cx="3694104" cy="460375"/>
          </a:xfrm>
          <a:prstGeom prst="rect">
            <a:avLst/>
          </a:prstGeom>
        </p:spPr>
        <p:txBody>
          <a:bodyPr wrap="square">
            <a:spAutoFit/>
          </a:bodyPr>
          <a:lstStyle/>
          <a:p>
            <a:r>
              <a:rPr lang="zh-CN" altLang="en-US" sz="2400" dirty="0"/>
              <a:t>改造前易出现尖峰曲线</a:t>
            </a:r>
            <a:endParaRPr lang="zh-CN" altLang="en-US" sz="2400" dirty="0"/>
          </a:p>
        </p:txBody>
      </p:sp>
      <p:grpSp>
        <p:nvGrpSpPr>
          <p:cNvPr id="57" name="组合 56"/>
          <p:cNvGrpSpPr/>
          <p:nvPr/>
        </p:nvGrpSpPr>
        <p:grpSpPr>
          <a:xfrm>
            <a:off x="287047" y="1467131"/>
            <a:ext cx="11762975" cy="2388306"/>
            <a:chOff x="862" y="2560"/>
            <a:chExt cx="32180" cy="2360"/>
          </a:xfrm>
        </p:grpSpPr>
        <p:sp>
          <p:nvSpPr>
            <p:cNvPr id="58" name="圆角矩形 25"/>
            <p:cNvSpPr/>
            <p:nvPr/>
          </p:nvSpPr>
          <p:spPr>
            <a:xfrm>
              <a:off x="975" y="2643"/>
              <a:ext cx="31912" cy="2120"/>
            </a:xfrm>
            <a:prstGeom prst="roundRect">
              <a:avLst>
                <a:gd name="adj" fmla="val 0"/>
              </a:avLst>
            </a:prstGeom>
            <a:noFill/>
            <a:ln w="3175">
              <a:solidFill>
                <a:srgbClr val="4141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9" name="矩形 93"/>
            <p:cNvSpPr/>
            <p:nvPr/>
          </p:nvSpPr>
          <p:spPr>
            <a:xfrm>
              <a:off x="862" y="2560"/>
              <a:ext cx="1036" cy="50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02A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0" name="矩形 93"/>
            <p:cNvSpPr/>
            <p:nvPr/>
          </p:nvSpPr>
          <p:spPr>
            <a:xfrm rot="10800000">
              <a:off x="32006" y="4428"/>
              <a:ext cx="1036" cy="49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02A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8" name="矩形 17"/>
          <p:cNvSpPr/>
          <p:nvPr/>
        </p:nvSpPr>
        <p:spPr>
          <a:xfrm>
            <a:off x="277105" y="1390231"/>
            <a:ext cx="11723347" cy="2369185"/>
          </a:xfrm>
          <a:prstGeom prst="rect">
            <a:avLst/>
          </a:prstGeom>
        </p:spPr>
        <p:txBody>
          <a:bodyPr wrap="square">
            <a:spAutoFit/>
          </a:bodyPr>
          <a:lstStyle/>
          <a:p>
            <a:pPr>
              <a:lnSpc>
                <a:spcPct val="150000"/>
              </a:lnSpc>
            </a:pPr>
            <a:r>
              <a:rPr lang="en-US" altLang="zh-CN" sz="2665" dirty="0" smtClean="0">
                <a:latin typeface="Arial" panose="020B0604020202020204" pitchFamily="34" charset="0"/>
                <a:ea typeface="微软雅黑" panose="020B0503020204020204" pitchFamily="34" charset="-122"/>
                <a:cs typeface="Arial" panose="020B0604020202020204" pitchFamily="34" charset="0"/>
              </a:rPr>
              <a:t>    </a:t>
            </a:r>
            <a:r>
              <a:rPr lang="en-US" altLang="zh-CN" sz="2400" dirty="0" smtClean="0">
                <a:latin typeface="Arial" panose="020B0604020202020204" pitchFamily="34" charset="0"/>
                <a:ea typeface="微软雅黑" panose="020B0503020204020204" pitchFamily="34" charset="-122"/>
                <a:cs typeface="Arial" panose="020B0604020202020204" pitchFamily="34" charset="0"/>
              </a:rPr>
              <a:t>  </a:t>
            </a:r>
            <a:r>
              <a:rPr lang="zh-CN" altLang="zh-CN" sz="2400" dirty="0" smtClean="0">
                <a:latin typeface="Arial" panose="020B0604020202020204" pitchFamily="34" charset="0"/>
                <a:ea typeface="微软雅黑" panose="020B0503020204020204" pitchFamily="34" charset="-122"/>
                <a:cs typeface="Arial" panose="020B0604020202020204" pitchFamily="34" charset="0"/>
              </a:rPr>
              <a:t>重庆夏季</a:t>
            </a:r>
            <a:r>
              <a:rPr lang="zh-CN" altLang="en-US" sz="2400" dirty="0" smtClean="0">
                <a:latin typeface="Arial" panose="020B0604020202020204" pitchFamily="34" charset="0"/>
                <a:ea typeface="微软雅黑" panose="020B0503020204020204" pitchFamily="34" charset="-122"/>
                <a:cs typeface="Arial" panose="020B0604020202020204" pitchFamily="34" charset="0"/>
              </a:rPr>
              <a:t>多</a:t>
            </a:r>
            <a:r>
              <a:rPr lang="zh-CN" altLang="zh-CN" sz="2400" dirty="0" smtClean="0">
                <a:latin typeface="Arial" panose="020B0604020202020204" pitchFamily="34" charset="0"/>
                <a:ea typeface="微软雅黑" panose="020B0503020204020204" pitchFamily="34" charset="-122"/>
                <a:cs typeface="Arial" panose="020B0604020202020204" pitchFamily="34" charset="0"/>
              </a:rPr>
              <a:t>雷雨，</a:t>
            </a:r>
            <a:r>
              <a:rPr lang="zh-CN" altLang="zh-CN" sz="2400" dirty="0">
                <a:latin typeface="Arial" panose="020B0604020202020204" pitchFamily="34" charset="0"/>
                <a:ea typeface="微软雅黑" panose="020B0503020204020204" pitchFamily="34" charset="-122"/>
                <a:cs typeface="Arial" panose="020B0604020202020204" pitchFamily="34" charset="0"/>
              </a:rPr>
              <a:t>改造前每年雷击造成监控设备损坏</a:t>
            </a:r>
            <a:r>
              <a:rPr lang="en-US" altLang="zh-CN" sz="2400" dirty="0">
                <a:latin typeface="Arial" panose="020B0604020202020204" pitchFamily="34" charset="0"/>
                <a:ea typeface="微软雅黑" panose="020B0503020204020204" pitchFamily="34" charset="-122"/>
                <a:cs typeface="Arial" panose="020B0604020202020204" pitchFamily="34" charset="0"/>
              </a:rPr>
              <a:t>10</a:t>
            </a:r>
            <a:r>
              <a:rPr lang="zh-CN" altLang="zh-CN" sz="2400" dirty="0">
                <a:latin typeface="Arial" panose="020B0604020202020204" pitchFamily="34" charset="0"/>
                <a:ea typeface="微软雅黑" panose="020B0503020204020204" pitchFamily="34" charset="-122"/>
                <a:cs typeface="Arial" panose="020B0604020202020204" pitchFamily="34" charset="0"/>
              </a:rPr>
              <a:t>台以上，升级改造</a:t>
            </a:r>
            <a:r>
              <a:rPr lang="zh-CN" altLang="zh-CN" sz="2400" dirty="0" smtClean="0">
                <a:latin typeface="Arial" panose="020B0604020202020204" pitchFamily="34" charset="0"/>
                <a:ea typeface="微软雅黑" panose="020B0503020204020204" pitchFamily="34" charset="-122"/>
                <a:cs typeface="Arial" panose="020B0604020202020204" pitchFamily="34" charset="0"/>
              </a:rPr>
              <a:t>后监控设备</a:t>
            </a:r>
            <a:r>
              <a:rPr lang="zh-CN" altLang="en-US" sz="2400" spc="225" dirty="0">
                <a:ln w="11430"/>
                <a:solidFill>
                  <a:srgbClr val="FF0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rPr>
              <a:t>防雷击、抗电磁干扰</a:t>
            </a:r>
            <a:r>
              <a:rPr lang="zh-CN" altLang="en-US" sz="2400" dirty="0" smtClean="0">
                <a:latin typeface="Arial" panose="020B0604020202020204" pitchFamily="34" charset="0"/>
                <a:ea typeface="微软雅黑" panose="020B0503020204020204" pitchFamily="34" charset="-122"/>
                <a:cs typeface="Arial" panose="020B0604020202020204" pitchFamily="34" charset="0"/>
              </a:rPr>
              <a:t>等能力显著提升，雷电对</a:t>
            </a:r>
            <a:r>
              <a:rPr lang="zh-CN" altLang="zh-CN" sz="2400" dirty="0" smtClean="0">
                <a:latin typeface="Arial" panose="020B0604020202020204" pitchFamily="34" charset="0"/>
                <a:ea typeface="微软雅黑" panose="020B0503020204020204" pitchFamily="34" charset="-122"/>
                <a:cs typeface="Arial" panose="020B0604020202020204" pitchFamily="34" charset="0"/>
              </a:rPr>
              <a:t>系统</a:t>
            </a:r>
            <a:r>
              <a:rPr lang="zh-CN" altLang="zh-CN" sz="2400" dirty="0">
                <a:latin typeface="Arial" panose="020B0604020202020204" pitchFamily="34" charset="0"/>
                <a:ea typeface="微软雅黑" panose="020B0503020204020204" pitchFamily="34" charset="-122"/>
                <a:cs typeface="Arial" panose="020B0604020202020204" pitchFamily="34" charset="0"/>
              </a:rPr>
              <a:t>基本无</a:t>
            </a:r>
            <a:r>
              <a:rPr lang="zh-CN" altLang="zh-CN" sz="2400" dirty="0" smtClean="0">
                <a:latin typeface="Arial" panose="020B0604020202020204" pitchFamily="34" charset="0"/>
                <a:ea typeface="微软雅黑" panose="020B0503020204020204" pitchFamily="34" charset="-122"/>
                <a:cs typeface="Arial" panose="020B0604020202020204" pitchFamily="34" charset="0"/>
              </a:rPr>
              <a:t>影响</a:t>
            </a:r>
            <a:r>
              <a:rPr lang="zh-CN" altLang="en-US" sz="2400" dirty="0" smtClean="0">
                <a:latin typeface="Arial" panose="020B0604020202020204" pitchFamily="34" charset="0"/>
                <a:ea typeface="微软雅黑" panose="020B0503020204020204" pitchFamily="34" charset="-122"/>
                <a:cs typeface="Arial" panose="020B0604020202020204" pitchFamily="34" charset="0"/>
              </a:rPr>
              <a:t>。</a:t>
            </a:r>
            <a:r>
              <a:rPr lang="zh-CN" altLang="zh-CN" sz="2400" dirty="0" smtClean="0">
                <a:latin typeface="Arial" panose="020B0604020202020204" pitchFamily="34" charset="0"/>
                <a:ea typeface="微软雅黑" panose="020B0503020204020204" pitchFamily="34" charset="-122"/>
                <a:cs typeface="Arial" panose="020B0604020202020204" pitchFamily="34" charset="0"/>
              </a:rPr>
              <a:t>传感器</a:t>
            </a:r>
            <a:r>
              <a:rPr lang="zh-CN" altLang="zh-CN" sz="2400" spc="225" dirty="0">
                <a:ln w="11430"/>
                <a:solidFill>
                  <a:srgbClr val="FF0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rPr>
              <a:t>防护性能明显提升</a:t>
            </a:r>
            <a:r>
              <a:rPr lang="zh-CN" altLang="zh-CN" sz="2400" dirty="0">
                <a:latin typeface="Arial" panose="020B0604020202020204" pitchFamily="34" charset="0"/>
                <a:ea typeface="微软雅黑" panose="020B0503020204020204" pitchFamily="34" charset="-122"/>
                <a:cs typeface="Arial" panose="020B0604020202020204" pitchFamily="34" charset="0"/>
              </a:rPr>
              <a:t>，改造前平均每月传感器、接线盒因进水、灰尘及人员违章冲洗巷道引发的误报在</a:t>
            </a:r>
            <a:r>
              <a:rPr lang="en-US" altLang="zh-CN" sz="2400" dirty="0">
                <a:latin typeface="Arial" panose="020B0604020202020204" pitchFamily="34" charset="0"/>
                <a:ea typeface="微软雅黑" panose="020B0503020204020204" pitchFamily="34" charset="-122"/>
                <a:cs typeface="Arial" panose="020B0604020202020204" pitchFamily="34" charset="0"/>
              </a:rPr>
              <a:t>5</a:t>
            </a:r>
            <a:r>
              <a:rPr lang="zh-CN" altLang="zh-CN" sz="2400" dirty="0">
                <a:latin typeface="Arial" panose="020B0604020202020204" pitchFamily="34" charset="0"/>
                <a:ea typeface="微软雅黑" panose="020B0503020204020204" pitchFamily="34" charset="-122"/>
                <a:cs typeface="Arial" panose="020B0604020202020204" pitchFamily="34" charset="0"/>
              </a:rPr>
              <a:t>次左右，改造后已完全避免</a:t>
            </a:r>
            <a:r>
              <a:rPr lang="zh-CN" altLang="en-US" sz="2400" dirty="0">
                <a:latin typeface="Arial" panose="020B0604020202020204" pitchFamily="34" charset="0"/>
                <a:ea typeface="微软雅黑" panose="020B0503020204020204" pitchFamily="34" charset="-122"/>
                <a:cs typeface="Arial" panose="020B0604020202020204" pitchFamily="34" charset="0"/>
              </a:rPr>
              <a:t>。</a:t>
            </a:r>
            <a:endParaRPr lang="zh-CN" altLang="en-US" sz="2400" dirty="0">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500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
                                        <p:tgtEl>
                                          <p:spTgt spid="2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fade">
                                      <p:cBhvr>
                                        <p:cTn id="15" dur="1000"/>
                                        <p:tgtEl>
                                          <p:spTgt spid="57"/>
                                        </p:tgtEl>
                                      </p:cBhvr>
                                    </p:animEffect>
                                    <p:anim calcmode="lin" valueType="num">
                                      <p:cBhvr>
                                        <p:cTn id="16" dur="1000" fill="hold"/>
                                        <p:tgtEl>
                                          <p:spTgt spid="57"/>
                                        </p:tgtEl>
                                        <p:attrNameLst>
                                          <p:attrName>ppt_x</p:attrName>
                                        </p:attrNameLst>
                                      </p:cBhvr>
                                      <p:tavLst>
                                        <p:tav tm="0">
                                          <p:val>
                                            <p:strVal val="#ppt_x"/>
                                          </p:val>
                                        </p:tav>
                                        <p:tav tm="100000">
                                          <p:val>
                                            <p:strVal val="#ppt_x"/>
                                          </p:val>
                                        </p:tav>
                                      </p:tavLst>
                                    </p:anim>
                                    <p:anim calcmode="lin" valueType="num">
                                      <p:cBhvr>
                                        <p:cTn id="17" dur="1000" fill="hold"/>
                                        <p:tgtEl>
                                          <p:spTgt spid="57"/>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1000" fill="hold"/>
                                        <p:tgtEl>
                                          <p:spTgt spid="18"/>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1000"/>
                                        <p:tgtEl>
                                          <p:spTgt spid="47"/>
                                        </p:tgtEl>
                                      </p:cBhvr>
                                    </p:animEffect>
                                    <p:anim calcmode="lin" valueType="num">
                                      <p:cBhvr>
                                        <p:cTn id="27" dur="1000" fill="hold"/>
                                        <p:tgtEl>
                                          <p:spTgt spid="47"/>
                                        </p:tgtEl>
                                        <p:attrNameLst>
                                          <p:attrName>ppt_x</p:attrName>
                                        </p:attrNameLst>
                                      </p:cBhvr>
                                      <p:tavLst>
                                        <p:tav tm="0">
                                          <p:val>
                                            <p:strVal val="#ppt_x"/>
                                          </p:val>
                                        </p:tav>
                                        <p:tav tm="100000">
                                          <p:val>
                                            <p:strVal val="#ppt_x"/>
                                          </p:val>
                                        </p:tav>
                                      </p:tavLst>
                                    </p:anim>
                                    <p:anim calcmode="lin" valueType="num">
                                      <p:cBhvr>
                                        <p:cTn id="28" dur="1000" fill="hold"/>
                                        <p:tgtEl>
                                          <p:spTgt spid="47"/>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1000"/>
                                        <p:tgtEl>
                                          <p:spTgt spid="50"/>
                                        </p:tgtEl>
                                      </p:cBhvr>
                                    </p:animEffect>
                                    <p:anim calcmode="lin" valueType="num">
                                      <p:cBhvr>
                                        <p:cTn id="32" dur="1000" fill="hold"/>
                                        <p:tgtEl>
                                          <p:spTgt spid="50"/>
                                        </p:tgtEl>
                                        <p:attrNameLst>
                                          <p:attrName>ppt_x</p:attrName>
                                        </p:attrNameLst>
                                      </p:cBhvr>
                                      <p:tavLst>
                                        <p:tav tm="0">
                                          <p:val>
                                            <p:strVal val="#ppt_x"/>
                                          </p:val>
                                        </p:tav>
                                        <p:tav tm="100000">
                                          <p:val>
                                            <p:strVal val="#ppt_x"/>
                                          </p:val>
                                        </p:tav>
                                      </p:tavLst>
                                    </p:anim>
                                    <p:anim calcmode="lin" valueType="num">
                                      <p:cBhvr>
                                        <p:cTn id="33" dur="1000" fill="hold"/>
                                        <p:tgtEl>
                                          <p:spTgt spid="5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1000"/>
                                        <p:tgtEl>
                                          <p:spTgt spid="56"/>
                                        </p:tgtEl>
                                      </p:cBhvr>
                                    </p:animEffect>
                                    <p:anim calcmode="lin" valueType="num">
                                      <p:cBhvr>
                                        <p:cTn id="37" dur="1000" fill="hold"/>
                                        <p:tgtEl>
                                          <p:spTgt spid="56"/>
                                        </p:tgtEl>
                                        <p:attrNameLst>
                                          <p:attrName>ppt_x</p:attrName>
                                        </p:attrNameLst>
                                      </p:cBhvr>
                                      <p:tavLst>
                                        <p:tav tm="0">
                                          <p:val>
                                            <p:strVal val="#ppt_x"/>
                                          </p:val>
                                        </p:tav>
                                        <p:tav tm="100000">
                                          <p:val>
                                            <p:strVal val="#ppt_x"/>
                                          </p:val>
                                        </p:tav>
                                      </p:tavLst>
                                    </p:anim>
                                    <p:anim calcmode="lin" valueType="num">
                                      <p:cBhvr>
                                        <p:cTn id="38" dur="1000" fill="hold"/>
                                        <p:tgtEl>
                                          <p:spTgt spid="5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fade">
                                      <p:cBhvr>
                                        <p:cTn id="41" dur="1000"/>
                                        <p:tgtEl>
                                          <p:spTgt spid="48"/>
                                        </p:tgtEl>
                                      </p:cBhvr>
                                    </p:animEffect>
                                    <p:anim calcmode="lin" valueType="num">
                                      <p:cBhvr>
                                        <p:cTn id="42" dur="1000" fill="hold"/>
                                        <p:tgtEl>
                                          <p:spTgt spid="48"/>
                                        </p:tgtEl>
                                        <p:attrNameLst>
                                          <p:attrName>ppt_x</p:attrName>
                                        </p:attrNameLst>
                                      </p:cBhvr>
                                      <p:tavLst>
                                        <p:tav tm="0">
                                          <p:val>
                                            <p:strVal val="#ppt_x"/>
                                          </p:val>
                                        </p:tav>
                                        <p:tav tm="100000">
                                          <p:val>
                                            <p:strVal val="#ppt_x"/>
                                          </p:val>
                                        </p:tav>
                                      </p:tavLst>
                                    </p:anim>
                                    <p:anim calcmode="lin" valueType="num">
                                      <p:cBhvr>
                                        <p:cTn id="4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8" grpId="0"/>
      <p:bldP spid="56"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5" descr="D:\360Downloads\541389396\Image\[7UEQ$375R[UOHA4O1_QBBN.jpg"/>
          <p:cNvPicPr>
            <a:picLocks noChangeAspect="1"/>
          </p:cNvPicPr>
          <p:nvPr/>
        </p:nvPicPr>
        <p:blipFill>
          <a:blip r:embed="rId1"/>
          <a:stretch>
            <a:fillRect/>
          </a:stretch>
        </p:blipFill>
        <p:spPr>
          <a:xfrm>
            <a:off x="371476" y="68375"/>
            <a:ext cx="2136775" cy="635000"/>
          </a:xfrm>
          <a:prstGeom prst="rect">
            <a:avLst/>
          </a:prstGeom>
          <a:noFill/>
          <a:ln w="9525">
            <a:noFill/>
          </a:ln>
        </p:spPr>
      </p:pic>
      <p:grpSp>
        <p:nvGrpSpPr>
          <p:cNvPr id="8198" name="组合 1048"/>
          <p:cNvGrpSpPr/>
          <p:nvPr/>
        </p:nvGrpSpPr>
        <p:grpSpPr>
          <a:xfrm>
            <a:off x="0" y="625905"/>
            <a:ext cx="7478713" cy="376239"/>
            <a:chOff x="0" y="0"/>
            <a:chExt cx="7479061" cy="376484"/>
          </a:xfrm>
        </p:grpSpPr>
        <p:sp>
          <p:nvSpPr>
            <p:cNvPr id="8201" name="矩形 94"/>
            <p:cNvSpPr/>
            <p:nvPr/>
          </p:nvSpPr>
          <p:spPr>
            <a:xfrm>
              <a:off x="279413" y="265286"/>
              <a:ext cx="7199648" cy="19063"/>
            </a:xfrm>
            <a:prstGeom prst="rect">
              <a:avLst/>
            </a:prstGeom>
            <a:gradFill rotWithShape="1">
              <a:gsLst>
                <a:gs pos="0">
                  <a:schemeClr val="bg1">
                    <a:alpha val="0"/>
                  </a:schemeClr>
                </a:gs>
                <a:gs pos="100000">
                  <a:srgbClr val="00A336"/>
                </a:gs>
              </a:gsLst>
              <a:lin ang="0" scaled="1"/>
              <a:tileRect/>
            </a:gradFill>
            <a:ln w="9525">
              <a:noFill/>
            </a:ln>
          </p:spPr>
          <p:txBody>
            <a:bodyPr anchor="ctr"/>
            <a:lstStyle/>
            <a:p>
              <a:pPr algn="ctr">
                <a:spcBef>
                  <a:spcPct val="0"/>
                </a:spcBef>
                <a:buFont typeface="Arial" panose="020B0604020202020204" pitchFamily="34" charset="0"/>
                <a:buNone/>
              </a:pPr>
              <a:endParaRPr lang="zh-CN" altLang="en-US" sz="2400" b="0" dirty="0">
                <a:solidFill>
                  <a:srgbClr val="FFFFFF"/>
                </a:solidFill>
                <a:latin typeface="Calibri" panose="020F0502020204030204" pitchFamily="34" charset="0"/>
                <a:ea typeface="宋体" panose="02010600030101010101" pitchFamily="2" charset="-122"/>
              </a:endParaRPr>
            </a:p>
          </p:txBody>
        </p:sp>
        <p:pic>
          <p:nvPicPr>
            <p:cNvPr id="8202" name="Picture 3" descr="E:\桌面\绿叶.png"/>
            <p:cNvPicPr>
              <a:picLocks noChangeAspect="1"/>
            </p:cNvPicPr>
            <p:nvPr/>
          </p:nvPicPr>
          <p:blipFill>
            <a:blip r:embed="rId2"/>
            <a:stretch>
              <a:fillRect/>
            </a:stretch>
          </p:blipFill>
          <p:spPr>
            <a:xfrm rot="-1584236">
              <a:off x="0" y="0"/>
              <a:ext cx="585193" cy="376484"/>
            </a:xfrm>
            <a:prstGeom prst="rect">
              <a:avLst/>
            </a:prstGeom>
            <a:noFill/>
            <a:ln w="9525">
              <a:noFill/>
            </a:ln>
          </p:spPr>
        </p:pic>
      </p:grpSp>
      <p:grpSp>
        <p:nvGrpSpPr>
          <p:cNvPr id="21" name="组合 20"/>
          <p:cNvGrpSpPr/>
          <p:nvPr/>
        </p:nvGrpSpPr>
        <p:grpSpPr>
          <a:xfrm>
            <a:off x="649355" y="1103548"/>
            <a:ext cx="393412" cy="216024"/>
            <a:chOff x="2414912" y="2636912"/>
            <a:chExt cx="393412" cy="216024"/>
          </a:xfrm>
        </p:grpSpPr>
        <p:sp>
          <p:nvSpPr>
            <p:cNvPr id="22" name="燕尾形 21"/>
            <p:cNvSpPr/>
            <p:nvPr/>
          </p:nvSpPr>
          <p:spPr>
            <a:xfrm>
              <a:off x="2593876" y="2636912"/>
              <a:ext cx="214448" cy="216024"/>
            </a:xfrm>
            <a:prstGeom prst="chevr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0000"/>
                </a:solidFill>
              </a:endParaRPr>
            </a:p>
          </p:txBody>
        </p:sp>
        <p:sp>
          <p:nvSpPr>
            <p:cNvPr id="23" name="燕尾形 22"/>
            <p:cNvSpPr/>
            <p:nvPr/>
          </p:nvSpPr>
          <p:spPr>
            <a:xfrm>
              <a:off x="2414912" y="2636912"/>
              <a:ext cx="214448" cy="216024"/>
            </a:xfrm>
            <a:prstGeom prst="chevr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0000"/>
                </a:solidFill>
              </a:endParaRPr>
            </a:p>
          </p:txBody>
        </p:sp>
      </p:grpSp>
      <p:sp>
        <p:nvSpPr>
          <p:cNvPr id="24" name="矩形 6"/>
          <p:cNvSpPr>
            <a:spLocks noChangeArrowheads="1"/>
          </p:cNvSpPr>
          <p:nvPr/>
        </p:nvSpPr>
        <p:spPr bwMode="auto">
          <a:xfrm>
            <a:off x="1008765" y="980728"/>
            <a:ext cx="565262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lvl="0">
              <a:buNone/>
            </a:pPr>
            <a:r>
              <a:rPr lang="en-US" altLang="zh-CN" sz="2400" dirty="0">
                <a:latin typeface="Arial" panose="020B0604020202020204" pitchFamily="34" charset="0"/>
                <a:ea typeface="微软雅黑" panose="020B0503020204020204" pitchFamily="34" charset="-122"/>
                <a:cs typeface="Arial" panose="020B0604020202020204" pitchFamily="34" charset="0"/>
              </a:rPr>
              <a:t>【2】</a:t>
            </a:r>
            <a:r>
              <a:rPr lang="zh-CN" altLang="en-US" sz="2400" dirty="0">
                <a:latin typeface="Arial" panose="020B0604020202020204" pitchFamily="34" charset="0"/>
                <a:ea typeface="微软雅黑" panose="020B0503020204020204" pitchFamily="34" charset="-122"/>
                <a:cs typeface="Arial" panose="020B0604020202020204" pitchFamily="34" charset="0"/>
              </a:rPr>
              <a:t>设备安装</a:t>
            </a:r>
            <a:r>
              <a:rPr lang="zh-CN" altLang="en-US" sz="2400" dirty="0" smtClean="0">
                <a:latin typeface="Arial" panose="020B0604020202020204" pitchFamily="34" charset="0"/>
                <a:ea typeface="微软雅黑" panose="020B0503020204020204" pitchFamily="34" charset="-122"/>
                <a:cs typeface="Arial" panose="020B0604020202020204" pitchFamily="34" charset="0"/>
              </a:rPr>
              <a:t>简单化</a:t>
            </a:r>
            <a:endParaRPr lang="zh-CN" altLang="zh-CN" sz="2400" dirty="0">
              <a:latin typeface="Arial" panose="020B0604020202020204" pitchFamily="34" charset="0"/>
              <a:ea typeface="微软雅黑" panose="020B0503020204020204" pitchFamily="34" charset="-122"/>
              <a:cs typeface="Arial" panose="020B0604020202020204" pitchFamily="34" charset="0"/>
            </a:endParaRPr>
          </a:p>
        </p:txBody>
      </p:sp>
      <p:pic>
        <p:nvPicPr>
          <p:cNvPr id="81" name="Picture 2" descr="C:\Users\Administrator\Desktop\新建文件夹 (2)\3.jpg"/>
          <p:cNvPicPr>
            <a:picLocks noChangeAspect="1" noChangeArrowheads="1"/>
          </p:cNvPicPr>
          <p:nvPr/>
        </p:nvPicPr>
        <p:blipFill rotWithShape="1">
          <a:blip r:embed="rId3">
            <a:extLst>
              <a:ext uri="{28A0092B-C50C-407E-A947-70E740481C1C}">
                <a14:useLocalDpi xmlns:a14="http://schemas.microsoft.com/office/drawing/2010/main" val="0"/>
              </a:ext>
            </a:extLst>
          </a:blip>
          <a:srcRect l="25709" b="47488"/>
          <a:stretch>
            <a:fillRect/>
          </a:stretch>
        </p:blipFill>
        <p:spPr bwMode="auto">
          <a:xfrm>
            <a:off x="371475" y="3286760"/>
            <a:ext cx="5600065" cy="3283585"/>
          </a:xfrm>
          <a:prstGeom prst="rect">
            <a:avLst/>
          </a:prstGeom>
          <a:noFill/>
          <a:extLst>
            <a:ext uri="{909E8E84-426E-40DD-AFC4-6F175D3DCCD1}">
              <a14:hiddenFill xmlns:a14="http://schemas.microsoft.com/office/drawing/2010/main">
                <a:solidFill>
                  <a:srgbClr val="FFFFFF"/>
                </a:solidFill>
              </a14:hiddenFill>
            </a:ext>
          </a:extLst>
        </p:spPr>
      </p:pic>
      <p:pic>
        <p:nvPicPr>
          <p:cNvPr id="83" name="图片 82" descr="12-伪数据标注-列表"/>
          <p:cNvPicPr>
            <a:picLocks noChangeAspect="1"/>
          </p:cNvPicPr>
          <p:nvPr/>
        </p:nvPicPr>
        <p:blipFill rotWithShape="1">
          <a:blip r:embed="rId4"/>
          <a:srcRect l="11865" r="12854" b="17640"/>
          <a:stretch>
            <a:fillRect/>
          </a:stretch>
        </p:blipFill>
        <p:spPr>
          <a:xfrm>
            <a:off x="6210935" y="3315335"/>
            <a:ext cx="5704840" cy="3187700"/>
          </a:xfrm>
          <a:prstGeom prst="rect">
            <a:avLst/>
          </a:prstGeom>
          <a:effectLst>
            <a:outerShdw blurRad="50800" dist="38100" dir="2700000" algn="tl" rotWithShape="0">
              <a:prstClr val="black">
                <a:alpha val="40000"/>
              </a:prstClr>
            </a:outerShdw>
          </a:effectLst>
        </p:spPr>
      </p:pic>
      <p:sp>
        <p:nvSpPr>
          <p:cNvPr id="2" name="矩形 1"/>
          <p:cNvSpPr/>
          <p:nvPr/>
        </p:nvSpPr>
        <p:spPr>
          <a:xfrm>
            <a:off x="302952" y="1533127"/>
            <a:ext cx="11769919" cy="1753235"/>
          </a:xfrm>
          <a:prstGeom prst="rect">
            <a:avLst/>
          </a:prstGeom>
        </p:spPr>
        <p:txBody>
          <a:bodyPr wrap="square">
            <a:spAutoFit/>
          </a:bodyPr>
          <a:lstStyle/>
          <a:p>
            <a:pPr indent="285750">
              <a:lnSpc>
                <a:spcPct val="150000"/>
              </a:lnSpc>
              <a:spcAft>
                <a:spcPts val="0"/>
              </a:spcAft>
            </a:pPr>
            <a:r>
              <a:rPr lang="zh-CN" altLang="zh-CN" sz="2400" spc="38" dirty="0">
                <a:solidFill>
                  <a:schemeClr val="tx1">
                    <a:lumMod val="95000"/>
                    <a:lumOff val="5000"/>
                  </a:schemeClr>
                </a:solidFill>
                <a:latin typeface="微软雅黑" panose="020B0503020204020204" pitchFamily="34" charset="-122"/>
                <a:ea typeface="微软雅黑" panose="020B0503020204020204" pitchFamily="34" charset="-122"/>
              </a:rPr>
              <a:t>升级改造后的传感器实现了</a:t>
            </a:r>
            <a:r>
              <a:rPr lang="zh-CN" altLang="zh-CN" sz="2400" spc="225" dirty="0">
                <a:ln w="11430"/>
                <a:solidFill>
                  <a:srgbClr val="FF0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rPr>
              <a:t>即插即用</a:t>
            </a:r>
            <a:r>
              <a:rPr lang="zh-CN" altLang="zh-CN" sz="2400" spc="38"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zh-CN" sz="2400" spc="225" dirty="0">
                <a:ln w="11430"/>
                <a:solidFill>
                  <a:srgbClr val="FF0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rPr>
              <a:t>类型识别</a:t>
            </a:r>
            <a:r>
              <a:rPr lang="zh-CN" altLang="zh-CN" sz="2400" spc="38"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zh-CN" sz="2400" spc="225" dirty="0">
                <a:ln w="11430"/>
                <a:solidFill>
                  <a:srgbClr val="FF0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rPr>
              <a:t>调校识别</a:t>
            </a:r>
            <a:r>
              <a:rPr lang="zh-CN" altLang="zh-CN" sz="2400" spc="38" dirty="0">
                <a:solidFill>
                  <a:schemeClr val="tx1">
                    <a:lumMod val="95000"/>
                    <a:lumOff val="5000"/>
                  </a:schemeClr>
                </a:solidFill>
                <a:latin typeface="微软雅黑" panose="020B0503020204020204" pitchFamily="34" charset="-122"/>
                <a:ea typeface="微软雅黑" panose="020B0503020204020204" pitchFamily="34" charset="-122"/>
              </a:rPr>
              <a:t>和</a:t>
            </a:r>
            <a:r>
              <a:rPr lang="zh-CN" altLang="zh-CN" sz="2400" spc="225" dirty="0">
                <a:ln w="11430"/>
                <a:solidFill>
                  <a:srgbClr val="FF0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rPr>
              <a:t>故障识别</a:t>
            </a:r>
            <a:r>
              <a:rPr lang="zh-CN" altLang="zh-CN" sz="2400" spc="38" dirty="0">
                <a:solidFill>
                  <a:schemeClr val="tx1">
                    <a:lumMod val="95000"/>
                    <a:lumOff val="5000"/>
                  </a:schemeClr>
                </a:solidFill>
                <a:latin typeface="微软雅黑" panose="020B0503020204020204" pitchFamily="34" charset="-122"/>
                <a:ea typeface="微软雅黑" panose="020B0503020204020204" pitchFamily="34" charset="-122"/>
              </a:rPr>
              <a:t>等功能。避免传感器混接后产生错值，传感器不再出现漏调校和超期调校，故障的快速定位，有利于煤矿监测工简化维护程序。</a:t>
            </a:r>
            <a:endParaRPr lang="zh-CN" altLang="zh-CN" sz="2400" spc="38"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84" name="组合 83"/>
          <p:cNvGrpSpPr/>
          <p:nvPr/>
        </p:nvGrpSpPr>
        <p:grpSpPr>
          <a:xfrm>
            <a:off x="302895" y="1532890"/>
            <a:ext cx="11659235" cy="1813560"/>
            <a:chOff x="975" y="2561"/>
            <a:chExt cx="31912" cy="2511"/>
          </a:xfrm>
        </p:grpSpPr>
        <p:sp>
          <p:nvSpPr>
            <p:cNvPr id="85" name="圆角矩形 25"/>
            <p:cNvSpPr/>
            <p:nvPr/>
          </p:nvSpPr>
          <p:spPr>
            <a:xfrm>
              <a:off x="975" y="2643"/>
              <a:ext cx="31912" cy="2346"/>
            </a:xfrm>
            <a:prstGeom prst="roundRect">
              <a:avLst>
                <a:gd name="adj" fmla="val 0"/>
              </a:avLst>
            </a:prstGeom>
            <a:noFill/>
            <a:ln w="3175">
              <a:solidFill>
                <a:srgbClr val="4141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6" name="矩形 93"/>
            <p:cNvSpPr/>
            <p:nvPr/>
          </p:nvSpPr>
          <p:spPr>
            <a:xfrm>
              <a:off x="975" y="2561"/>
              <a:ext cx="923" cy="519"/>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02A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7" name="矩形 93"/>
            <p:cNvSpPr/>
            <p:nvPr/>
          </p:nvSpPr>
          <p:spPr>
            <a:xfrm rot="10800000">
              <a:off x="32025" y="4634"/>
              <a:ext cx="862" cy="438"/>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02A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88" name="矩形 87"/>
          <p:cNvSpPr/>
          <p:nvPr/>
        </p:nvSpPr>
        <p:spPr>
          <a:xfrm>
            <a:off x="1894004" y="6448935"/>
            <a:ext cx="2667008" cy="460375"/>
          </a:xfrm>
          <a:prstGeom prst="rect">
            <a:avLst/>
          </a:prstGeom>
        </p:spPr>
        <p:txBody>
          <a:bodyPr wrap="square">
            <a:spAutoFit/>
          </a:bodyPr>
          <a:lstStyle/>
          <a:p>
            <a:r>
              <a:rPr lang="zh-CN" altLang="en-US" sz="2400" dirty="0" smtClean="0"/>
              <a:t>类型不匹配</a:t>
            </a:r>
            <a:endParaRPr lang="zh-CN" altLang="en-US" sz="2400" dirty="0"/>
          </a:p>
        </p:txBody>
      </p:sp>
      <p:sp>
        <p:nvSpPr>
          <p:cNvPr id="89" name="矩形 88"/>
          <p:cNvSpPr/>
          <p:nvPr/>
        </p:nvSpPr>
        <p:spPr>
          <a:xfrm>
            <a:off x="8137102" y="6503068"/>
            <a:ext cx="2667008" cy="460375"/>
          </a:xfrm>
          <a:prstGeom prst="rect">
            <a:avLst/>
          </a:prstGeom>
        </p:spPr>
        <p:txBody>
          <a:bodyPr wrap="square">
            <a:spAutoFit/>
          </a:bodyPr>
          <a:lstStyle/>
          <a:p>
            <a:r>
              <a:rPr lang="zh-CN" altLang="en-US" sz="2400" dirty="0" smtClean="0"/>
              <a:t>调校识别</a:t>
            </a:r>
            <a:endParaRPr lang="zh-CN" altLang="en-US" sz="2400" dirty="0"/>
          </a:p>
        </p:txBody>
      </p:sp>
      <p:sp>
        <p:nvSpPr>
          <p:cNvPr id="20" name="矩形 72"/>
          <p:cNvSpPr/>
          <p:nvPr/>
        </p:nvSpPr>
        <p:spPr>
          <a:xfrm>
            <a:off x="8003867" y="-6555"/>
            <a:ext cx="4188135" cy="521970"/>
          </a:xfrm>
          <a:prstGeom prst="rect">
            <a:avLst/>
          </a:prstGeom>
          <a:solidFill>
            <a:srgbClr val="FFC000"/>
          </a:solidFill>
          <a:ln w="9525">
            <a:noFill/>
          </a:ln>
        </p:spPr>
        <p:txBody>
          <a:bodyPr wrap="square">
            <a:spAutoFit/>
          </a:bodyPr>
          <a:lstStyle/>
          <a:p>
            <a:pPr eaLnBrk="0" hangingPunct="0">
              <a:spcBef>
                <a:spcPct val="0"/>
              </a:spcBef>
            </a:pPr>
            <a:r>
              <a:rPr lang="zh-CN" altLang="en-US" sz="2800" dirty="0">
                <a:latin typeface="黑体" panose="02010609060101010101" pitchFamily="49" charset="-122"/>
                <a:ea typeface="黑体" panose="02010609060101010101" pitchFamily="49" charset="-122"/>
              </a:rPr>
              <a:t>三、全面</a:t>
            </a:r>
            <a:r>
              <a:rPr lang="zh-CN" altLang="en-US" sz="2800" dirty="0" smtClean="0">
                <a:latin typeface="黑体" panose="02010609060101010101" pitchFamily="49" charset="-122"/>
                <a:ea typeface="黑体" panose="02010609060101010101" pitchFamily="49" charset="-122"/>
              </a:rPr>
              <a:t>提升，成效</a:t>
            </a:r>
            <a:r>
              <a:rPr lang="zh-CN" altLang="en-US" sz="2800" dirty="0">
                <a:latin typeface="黑体" panose="02010609060101010101" pitchFamily="49" charset="-122"/>
                <a:ea typeface="黑体" panose="02010609060101010101" pitchFamily="49" charset="-122"/>
              </a:rPr>
              <a:t>初</a:t>
            </a:r>
            <a:r>
              <a:rPr lang="zh-CN" altLang="en-US" sz="2800" dirty="0" smtClean="0">
                <a:latin typeface="黑体" panose="02010609060101010101" pitchFamily="49" charset="-122"/>
                <a:ea typeface="黑体" panose="02010609060101010101" pitchFamily="49" charset="-122"/>
              </a:rPr>
              <a:t>现</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500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
                                        <p:tgtEl>
                                          <p:spTgt spid="2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84"/>
                                        </p:tgtEl>
                                        <p:attrNameLst>
                                          <p:attrName>style.visibility</p:attrName>
                                        </p:attrNameLst>
                                      </p:cBhvr>
                                      <p:to>
                                        <p:strVal val="visible"/>
                                      </p:to>
                                    </p:set>
                                    <p:animEffect transition="in" filter="fade">
                                      <p:cBhvr>
                                        <p:cTn id="20" dur="1000"/>
                                        <p:tgtEl>
                                          <p:spTgt spid="84"/>
                                        </p:tgtEl>
                                      </p:cBhvr>
                                    </p:animEffect>
                                    <p:anim calcmode="lin" valueType="num">
                                      <p:cBhvr>
                                        <p:cTn id="21" dur="1000" fill="hold"/>
                                        <p:tgtEl>
                                          <p:spTgt spid="84"/>
                                        </p:tgtEl>
                                        <p:attrNameLst>
                                          <p:attrName>ppt_x</p:attrName>
                                        </p:attrNameLst>
                                      </p:cBhvr>
                                      <p:tavLst>
                                        <p:tav tm="0">
                                          <p:val>
                                            <p:strVal val="#ppt_x"/>
                                          </p:val>
                                        </p:tav>
                                        <p:tav tm="100000">
                                          <p:val>
                                            <p:strVal val="#ppt_x"/>
                                          </p:val>
                                        </p:tav>
                                      </p:tavLst>
                                    </p:anim>
                                    <p:anim calcmode="lin" valueType="num">
                                      <p:cBhvr>
                                        <p:cTn id="22" dur="1000" fill="hold"/>
                                        <p:tgtEl>
                                          <p:spTgt spid="8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83"/>
                                        </p:tgtEl>
                                        <p:attrNameLst>
                                          <p:attrName>style.visibility</p:attrName>
                                        </p:attrNameLst>
                                      </p:cBhvr>
                                      <p:to>
                                        <p:strVal val="visible"/>
                                      </p:to>
                                    </p:set>
                                    <p:animEffect transition="in" filter="fade">
                                      <p:cBhvr>
                                        <p:cTn id="26" dur="1000"/>
                                        <p:tgtEl>
                                          <p:spTgt spid="83"/>
                                        </p:tgtEl>
                                      </p:cBhvr>
                                    </p:animEffect>
                                    <p:anim calcmode="lin" valueType="num">
                                      <p:cBhvr>
                                        <p:cTn id="27" dur="1000" fill="hold"/>
                                        <p:tgtEl>
                                          <p:spTgt spid="83"/>
                                        </p:tgtEl>
                                        <p:attrNameLst>
                                          <p:attrName>ppt_x</p:attrName>
                                        </p:attrNameLst>
                                      </p:cBhvr>
                                      <p:tavLst>
                                        <p:tav tm="0">
                                          <p:val>
                                            <p:strVal val="#ppt_x"/>
                                          </p:val>
                                        </p:tav>
                                        <p:tav tm="100000">
                                          <p:val>
                                            <p:strVal val="#ppt_x"/>
                                          </p:val>
                                        </p:tav>
                                      </p:tavLst>
                                    </p:anim>
                                    <p:anim calcmode="lin" valueType="num">
                                      <p:cBhvr>
                                        <p:cTn id="28" dur="1000" fill="hold"/>
                                        <p:tgtEl>
                                          <p:spTgt spid="83"/>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88"/>
                                        </p:tgtEl>
                                        <p:attrNameLst>
                                          <p:attrName>style.visibility</p:attrName>
                                        </p:attrNameLst>
                                      </p:cBhvr>
                                      <p:to>
                                        <p:strVal val="visible"/>
                                      </p:to>
                                    </p:set>
                                    <p:animEffect transition="in" filter="fade">
                                      <p:cBhvr>
                                        <p:cTn id="31" dur="1000"/>
                                        <p:tgtEl>
                                          <p:spTgt spid="88"/>
                                        </p:tgtEl>
                                      </p:cBhvr>
                                    </p:animEffect>
                                    <p:anim calcmode="lin" valueType="num">
                                      <p:cBhvr>
                                        <p:cTn id="32" dur="1000" fill="hold"/>
                                        <p:tgtEl>
                                          <p:spTgt spid="88"/>
                                        </p:tgtEl>
                                        <p:attrNameLst>
                                          <p:attrName>ppt_x</p:attrName>
                                        </p:attrNameLst>
                                      </p:cBhvr>
                                      <p:tavLst>
                                        <p:tav tm="0">
                                          <p:val>
                                            <p:strVal val="#ppt_x"/>
                                          </p:val>
                                        </p:tav>
                                        <p:tav tm="100000">
                                          <p:val>
                                            <p:strVal val="#ppt_x"/>
                                          </p:val>
                                        </p:tav>
                                      </p:tavLst>
                                    </p:anim>
                                    <p:anim calcmode="lin" valueType="num">
                                      <p:cBhvr>
                                        <p:cTn id="33" dur="1000" fill="hold"/>
                                        <p:tgtEl>
                                          <p:spTgt spid="8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81"/>
                                        </p:tgtEl>
                                        <p:attrNameLst>
                                          <p:attrName>style.visibility</p:attrName>
                                        </p:attrNameLst>
                                      </p:cBhvr>
                                      <p:to>
                                        <p:strVal val="visible"/>
                                      </p:to>
                                    </p:set>
                                    <p:animEffect transition="in" filter="fade">
                                      <p:cBhvr>
                                        <p:cTn id="36" dur="1000"/>
                                        <p:tgtEl>
                                          <p:spTgt spid="81"/>
                                        </p:tgtEl>
                                      </p:cBhvr>
                                    </p:animEffect>
                                    <p:anim calcmode="lin" valueType="num">
                                      <p:cBhvr>
                                        <p:cTn id="37" dur="1000" fill="hold"/>
                                        <p:tgtEl>
                                          <p:spTgt spid="81"/>
                                        </p:tgtEl>
                                        <p:attrNameLst>
                                          <p:attrName>ppt_x</p:attrName>
                                        </p:attrNameLst>
                                      </p:cBhvr>
                                      <p:tavLst>
                                        <p:tav tm="0">
                                          <p:val>
                                            <p:strVal val="#ppt_x"/>
                                          </p:val>
                                        </p:tav>
                                        <p:tav tm="100000">
                                          <p:val>
                                            <p:strVal val="#ppt_x"/>
                                          </p:val>
                                        </p:tav>
                                      </p:tavLst>
                                    </p:anim>
                                    <p:anim calcmode="lin" valueType="num">
                                      <p:cBhvr>
                                        <p:cTn id="38" dur="1000" fill="hold"/>
                                        <p:tgtEl>
                                          <p:spTgt spid="81"/>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89"/>
                                        </p:tgtEl>
                                        <p:attrNameLst>
                                          <p:attrName>style.visibility</p:attrName>
                                        </p:attrNameLst>
                                      </p:cBhvr>
                                      <p:to>
                                        <p:strVal val="visible"/>
                                      </p:to>
                                    </p:set>
                                    <p:animEffect transition="in" filter="fade">
                                      <p:cBhvr>
                                        <p:cTn id="41" dur="1000"/>
                                        <p:tgtEl>
                                          <p:spTgt spid="89"/>
                                        </p:tgtEl>
                                      </p:cBhvr>
                                    </p:animEffect>
                                    <p:anim calcmode="lin" valueType="num">
                                      <p:cBhvr>
                                        <p:cTn id="42" dur="1000" fill="hold"/>
                                        <p:tgtEl>
                                          <p:spTgt spid="89"/>
                                        </p:tgtEl>
                                        <p:attrNameLst>
                                          <p:attrName>ppt_x</p:attrName>
                                        </p:attrNameLst>
                                      </p:cBhvr>
                                      <p:tavLst>
                                        <p:tav tm="0">
                                          <p:val>
                                            <p:strVal val="#ppt_x"/>
                                          </p:val>
                                        </p:tav>
                                        <p:tav tm="100000">
                                          <p:val>
                                            <p:strVal val="#ppt_x"/>
                                          </p:val>
                                        </p:tav>
                                      </p:tavLst>
                                    </p:anim>
                                    <p:anim calcmode="lin" valueType="num">
                                      <p:cBhvr>
                                        <p:cTn id="43"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 grpId="0"/>
      <p:bldP spid="88" grpId="0"/>
      <p:bldP spid="8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组合 75"/>
          <p:cNvGrpSpPr/>
          <p:nvPr/>
        </p:nvGrpSpPr>
        <p:grpSpPr>
          <a:xfrm>
            <a:off x="996950" y="6194425"/>
            <a:ext cx="5772785" cy="477520"/>
            <a:chOff x="1685240" y="5733256"/>
            <a:chExt cx="8662783" cy="726050"/>
          </a:xfrm>
        </p:grpSpPr>
        <p:cxnSp>
          <p:nvCxnSpPr>
            <p:cNvPr id="77" name="直接箭头连接符 76"/>
            <p:cNvCxnSpPr/>
            <p:nvPr/>
          </p:nvCxnSpPr>
          <p:spPr>
            <a:xfrm flipH="1">
              <a:off x="10348022" y="5778952"/>
              <a:ext cx="1" cy="680354"/>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H="1">
              <a:off x="1685240" y="6453336"/>
              <a:ext cx="8650968" cy="0"/>
            </a:xfrm>
            <a:prstGeom prst="line">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V="1">
              <a:off x="1691680" y="5733256"/>
              <a:ext cx="0" cy="720080"/>
            </a:xfrm>
            <a:prstGeom prst="line">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pic>
        <p:nvPicPr>
          <p:cNvPr id="8196" name="Picture 5" descr="D:\360Downloads\541389396\Image\[7UEQ$375R[UOHA4O1_QBBN.jpg"/>
          <p:cNvPicPr>
            <a:picLocks noChangeAspect="1"/>
          </p:cNvPicPr>
          <p:nvPr/>
        </p:nvPicPr>
        <p:blipFill>
          <a:blip r:embed="rId1"/>
          <a:stretch>
            <a:fillRect/>
          </a:stretch>
        </p:blipFill>
        <p:spPr>
          <a:xfrm>
            <a:off x="320676" y="62025"/>
            <a:ext cx="2136775" cy="635000"/>
          </a:xfrm>
          <a:prstGeom prst="rect">
            <a:avLst/>
          </a:prstGeom>
          <a:noFill/>
          <a:ln w="9525">
            <a:noFill/>
          </a:ln>
        </p:spPr>
      </p:pic>
      <p:grpSp>
        <p:nvGrpSpPr>
          <p:cNvPr id="8198" name="组合 1048"/>
          <p:cNvGrpSpPr/>
          <p:nvPr/>
        </p:nvGrpSpPr>
        <p:grpSpPr>
          <a:xfrm>
            <a:off x="0" y="625905"/>
            <a:ext cx="7478713" cy="376239"/>
            <a:chOff x="0" y="0"/>
            <a:chExt cx="7479061" cy="376484"/>
          </a:xfrm>
        </p:grpSpPr>
        <p:sp>
          <p:nvSpPr>
            <p:cNvPr id="8201" name="矩形 94"/>
            <p:cNvSpPr/>
            <p:nvPr/>
          </p:nvSpPr>
          <p:spPr>
            <a:xfrm>
              <a:off x="279413" y="265286"/>
              <a:ext cx="7199648" cy="19063"/>
            </a:xfrm>
            <a:prstGeom prst="rect">
              <a:avLst/>
            </a:prstGeom>
            <a:gradFill rotWithShape="1">
              <a:gsLst>
                <a:gs pos="0">
                  <a:schemeClr val="bg1">
                    <a:alpha val="0"/>
                  </a:schemeClr>
                </a:gs>
                <a:gs pos="100000">
                  <a:srgbClr val="00A336"/>
                </a:gs>
              </a:gsLst>
              <a:lin ang="0" scaled="1"/>
              <a:tileRect/>
            </a:gradFill>
            <a:ln w="9525">
              <a:noFill/>
            </a:ln>
          </p:spPr>
          <p:txBody>
            <a:bodyPr anchor="ctr"/>
            <a:lstStyle/>
            <a:p>
              <a:pPr algn="ctr">
                <a:spcBef>
                  <a:spcPct val="0"/>
                </a:spcBef>
                <a:buFont typeface="Arial" panose="020B0604020202020204" pitchFamily="34" charset="0"/>
                <a:buNone/>
              </a:pPr>
              <a:endParaRPr lang="zh-CN" altLang="en-US" sz="2400" b="0" dirty="0">
                <a:solidFill>
                  <a:srgbClr val="FFFFFF"/>
                </a:solidFill>
                <a:latin typeface="Calibri" panose="020F0502020204030204" pitchFamily="34" charset="0"/>
                <a:ea typeface="宋体" panose="02010600030101010101" pitchFamily="2" charset="-122"/>
              </a:endParaRPr>
            </a:p>
          </p:txBody>
        </p:sp>
        <p:pic>
          <p:nvPicPr>
            <p:cNvPr id="8202" name="Picture 3" descr="E:\桌面\绿叶.png"/>
            <p:cNvPicPr>
              <a:picLocks noChangeAspect="1"/>
            </p:cNvPicPr>
            <p:nvPr/>
          </p:nvPicPr>
          <p:blipFill>
            <a:blip r:embed="rId2"/>
            <a:stretch>
              <a:fillRect/>
            </a:stretch>
          </p:blipFill>
          <p:spPr>
            <a:xfrm rot="-1584236">
              <a:off x="0" y="0"/>
              <a:ext cx="585193" cy="376484"/>
            </a:xfrm>
            <a:prstGeom prst="rect">
              <a:avLst/>
            </a:prstGeom>
            <a:noFill/>
            <a:ln w="9525">
              <a:noFill/>
            </a:ln>
          </p:spPr>
        </p:pic>
      </p:grpSp>
      <p:grpSp>
        <p:nvGrpSpPr>
          <p:cNvPr id="21" name="组合 20"/>
          <p:cNvGrpSpPr/>
          <p:nvPr/>
        </p:nvGrpSpPr>
        <p:grpSpPr>
          <a:xfrm>
            <a:off x="504099" y="1068595"/>
            <a:ext cx="393412" cy="216024"/>
            <a:chOff x="2414912" y="2636912"/>
            <a:chExt cx="393412" cy="216024"/>
          </a:xfrm>
        </p:grpSpPr>
        <p:sp>
          <p:nvSpPr>
            <p:cNvPr id="22" name="燕尾形 21"/>
            <p:cNvSpPr/>
            <p:nvPr/>
          </p:nvSpPr>
          <p:spPr>
            <a:xfrm>
              <a:off x="2593876" y="2636912"/>
              <a:ext cx="214448" cy="216024"/>
            </a:xfrm>
            <a:prstGeom prst="chevr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0000"/>
                </a:solidFill>
              </a:endParaRPr>
            </a:p>
          </p:txBody>
        </p:sp>
        <p:sp>
          <p:nvSpPr>
            <p:cNvPr id="23" name="燕尾形 22"/>
            <p:cNvSpPr/>
            <p:nvPr/>
          </p:nvSpPr>
          <p:spPr>
            <a:xfrm>
              <a:off x="2414912" y="2636912"/>
              <a:ext cx="214448" cy="216024"/>
            </a:xfrm>
            <a:prstGeom prst="chevr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0000"/>
                </a:solidFill>
              </a:endParaRPr>
            </a:p>
          </p:txBody>
        </p:sp>
      </p:grpSp>
      <p:sp>
        <p:nvSpPr>
          <p:cNvPr id="24" name="矩形 6"/>
          <p:cNvSpPr>
            <a:spLocks noChangeArrowheads="1"/>
          </p:cNvSpPr>
          <p:nvPr/>
        </p:nvSpPr>
        <p:spPr bwMode="auto">
          <a:xfrm>
            <a:off x="863508" y="945775"/>
            <a:ext cx="565262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pPr>
            <a:r>
              <a:rPr lang="en-US" altLang="zh-CN" sz="2400" dirty="0">
                <a:latin typeface="Arial" panose="020B0604020202020204" pitchFamily="34" charset="0"/>
                <a:ea typeface="微软雅黑" panose="020B0503020204020204" pitchFamily="34" charset="-122"/>
                <a:cs typeface="Arial" panose="020B0604020202020204" pitchFamily="34" charset="0"/>
              </a:rPr>
              <a:t>【3】</a:t>
            </a:r>
            <a:r>
              <a:rPr lang="zh-CN" altLang="zh-CN" sz="2400" dirty="0">
                <a:latin typeface="Arial" panose="020B0604020202020204" pitchFamily="34" charset="0"/>
                <a:ea typeface="微软雅黑" panose="020B0503020204020204" pitchFamily="34" charset="-122"/>
                <a:cs typeface="Arial" panose="020B0604020202020204" pitchFamily="34" charset="0"/>
              </a:rPr>
              <a:t>断电功能更可靠</a:t>
            </a:r>
            <a:endParaRPr lang="zh-CN" altLang="zh-CN" sz="2400" dirty="0">
              <a:latin typeface="Arial" panose="020B0604020202020204" pitchFamily="34" charset="0"/>
              <a:ea typeface="微软雅黑" panose="020B0503020204020204" pitchFamily="34" charset="-122"/>
              <a:cs typeface="Arial" panose="020B0604020202020204" pitchFamily="34" charset="0"/>
            </a:endParaRPr>
          </a:p>
        </p:txBody>
      </p:sp>
      <p:grpSp>
        <p:nvGrpSpPr>
          <p:cNvPr id="25" name="组合 24"/>
          <p:cNvGrpSpPr/>
          <p:nvPr/>
        </p:nvGrpSpPr>
        <p:grpSpPr>
          <a:xfrm>
            <a:off x="585470" y="1478280"/>
            <a:ext cx="11462863" cy="1886470"/>
            <a:chOff x="975" y="2556"/>
            <a:chExt cx="32132" cy="2515"/>
          </a:xfrm>
        </p:grpSpPr>
        <p:sp>
          <p:nvSpPr>
            <p:cNvPr id="27" name="圆角矩形 25"/>
            <p:cNvSpPr/>
            <p:nvPr/>
          </p:nvSpPr>
          <p:spPr>
            <a:xfrm>
              <a:off x="975" y="2643"/>
              <a:ext cx="31912" cy="2346"/>
            </a:xfrm>
            <a:prstGeom prst="roundRect">
              <a:avLst>
                <a:gd name="adj" fmla="val 0"/>
              </a:avLst>
            </a:prstGeom>
            <a:noFill/>
            <a:ln w="3175">
              <a:solidFill>
                <a:srgbClr val="4141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0" name="矩形 93"/>
            <p:cNvSpPr/>
            <p:nvPr/>
          </p:nvSpPr>
          <p:spPr>
            <a:xfrm>
              <a:off x="975" y="2556"/>
              <a:ext cx="923" cy="539"/>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02A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1" name="矩形 93"/>
            <p:cNvSpPr/>
            <p:nvPr/>
          </p:nvSpPr>
          <p:spPr>
            <a:xfrm rot="10800000">
              <a:off x="32199" y="4670"/>
              <a:ext cx="908" cy="401"/>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02A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 name="矩形 1"/>
          <p:cNvSpPr/>
          <p:nvPr/>
        </p:nvSpPr>
        <p:spPr>
          <a:xfrm>
            <a:off x="586105" y="1549400"/>
            <a:ext cx="11400155" cy="1815465"/>
          </a:xfrm>
          <a:prstGeom prst="rect">
            <a:avLst/>
          </a:prstGeom>
        </p:spPr>
        <p:txBody>
          <a:bodyPr wrap="square">
            <a:spAutoFit/>
          </a:bodyPr>
          <a:lstStyle/>
          <a:p>
            <a:pPr>
              <a:lnSpc>
                <a:spcPct val="150000"/>
              </a:lnSpc>
            </a:pPr>
            <a:r>
              <a:rPr lang="en-US" altLang="zh-CN" sz="2665" spc="38" dirty="0" smtClean="0">
                <a:solidFill>
                  <a:schemeClr val="tx1">
                    <a:lumMod val="95000"/>
                    <a:lumOff val="5000"/>
                  </a:schemeClr>
                </a:solidFill>
                <a:latin typeface="微软雅黑" panose="020B0503020204020204" pitchFamily="34" charset="-122"/>
                <a:ea typeface="微软雅黑" panose="020B0503020204020204" pitchFamily="34" charset="-122"/>
              </a:rPr>
              <a:t>      </a:t>
            </a:r>
            <a:r>
              <a:rPr lang="zh-CN" altLang="en-US" sz="2400" spc="38" dirty="0" smtClean="0">
                <a:solidFill>
                  <a:schemeClr val="tx1">
                    <a:lumMod val="95000"/>
                    <a:lumOff val="5000"/>
                  </a:schemeClr>
                </a:solidFill>
                <a:latin typeface="微软雅黑" panose="020B0503020204020204" pitchFamily="34" charset="-122"/>
                <a:ea typeface="微软雅黑" panose="020B0503020204020204" pitchFamily="34" charset="-122"/>
              </a:rPr>
              <a:t>本地断电</a:t>
            </a:r>
            <a:r>
              <a:rPr lang="zh-CN" altLang="en-US" sz="2400" spc="225" dirty="0">
                <a:ln w="11430"/>
                <a:solidFill>
                  <a:srgbClr val="FF0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rPr>
              <a:t>小于</a:t>
            </a:r>
            <a:r>
              <a:rPr lang="en-US" altLang="zh-CN" sz="2400" spc="225" dirty="0">
                <a:ln w="11430"/>
                <a:solidFill>
                  <a:srgbClr val="FF0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rPr>
              <a:t>2</a:t>
            </a:r>
            <a:r>
              <a:rPr lang="zh-CN" altLang="en-US" sz="2400" spc="225" dirty="0">
                <a:ln w="11430"/>
                <a:solidFill>
                  <a:srgbClr val="FF0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rPr>
              <a:t>秒</a:t>
            </a:r>
            <a:r>
              <a:rPr lang="zh-CN" altLang="en-US" sz="2400" spc="38" dirty="0" smtClean="0">
                <a:solidFill>
                  <a:schemeClr val="tx1">
                    <a:lumMod val="95000"/>
                    <a:lumOff val="5000"/>
                  </a:schemeClr>
                </a:solidFill>
                <a:latin typeface="微软雅黑" panose="020B0503020204020204" pitchFamily="34" charset="-122"/>
                <a:ea typeface="微软雅黑" panose="020B0503020204020204" pitchFamily="34" charset="-122"/>
              </a:rPr>
              <a:t>，异地断电</a:t>
            </a:r>
            <a:r>
              <a:rPr lang="zh-CN" altLang="en-US" sz="2400" spc="225" dirty="0">
                <a:ln w="11430"/>
                <a:solidFill>
                  <a:srgbClr val="FF0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rPr>
              <a:t>小于</a:t>
            </a:r>
            <a:r>
              <a:rPr lang="en-US" altLang="zh-CN" sz="2400" spc="225" dirty="0">
                <a:ln w="11430"/>
                <a:solidFill>
                  <a:srgbClr val="FF0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rPr>
              <a:t>5</a:t>
            </a:r>
            <a:r>
              <a:rPr lang="zh-CN" altLang="en-US" sz="2400" spc="225" dirty="0">
                <a:ln w="11430"/>
                <a:solidFill>
                  <a:srgbClr val="FF0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rPr>
              <a:t>秒</a:t>
            </a:r>
            <a:r>
              <a:rPr lang="zh-CN" altLang="en-US" sz="2400" spc="38" dirty="0" smtClean="0">
                <a:solidFill>
                  <a:schemeClr val="tx1">
                    <a:lumMod val="95000"/>
                    <a:lumOff val="5000"/>
                  </a:schemeClr>
                </a:solidFill>
                <a:latin typeface="微软雅黑" panose="020B0503020204020204" pitchFamily="34" charset="-122"/>
                <a:ea typeface="微软雅黑" panose="020B0503020204020204" pitchFamily="34" charset="-122"/>
              </a:rPr>
              <a:t>，且</a:t>
            </a:r>
            <a:r>
              <a:rPr lang="zh-CN" altLang="zh-CN" sz="2400" spc="38" dirty="0" smtClean="0">
                <a:solidFill>
                  <a:schemeClr val="tx1">
                    <a:lumMod val="95000"/>
                    <a:lumOff val="5000"/>
                  </a:schemeClr>
                </a:solidFill>
                <a:latin typeface="微软雅黑" panose="020B0503020204020204" pitchFamily="34" charset="-122"/>
                <a:ea typeface="微软雅黑" panose="020B0503020204020204" pitchFamily="34" charset="-122"/>
              </a:rPr>
              <a:t>在</a:t>
            </a:r>
            <a:r>
              <a:rPr lang="zh-CN" altLang="zh-CN" sz="2400" spc="38" dirty="0">
                <a:solidFill>
                  <a:schemeClr val="tx1">
                    <a:lumMod val="95000"/>
                    <a:lumOff val="5000"/>
                  </a:schemeClr>
                </a:solidFill>
                <a:latin typeface="微软雅黑" panose="020B0503020204020204" pitchFamily="34" charset="-122"/>
                <a:ea typeface="微软雅黑" panose="020B0503020204020204" pitchFamily="34" charset="-122"/>
              </a:rPr>
              <a:t>中心站通讯故障情况下，</a:t>
            </a:r>
            <a:r>
              <a:rPr lang="zh-CN" altLang="zh-CN" sz="2400" spc="225" dirty="0">
                <a:ln w="11430"/>
                <a:solidFill>
                  <a:srgbClr val="FF0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rPr>
              <a:t>通过分站实现异地断电</a:t>
            </a:r>
            <a:r>
              <a:rPr lang="zh-CN" altLang="zh-CN" sz="2400" spc="38" dirty="0">
                <a:solidFill>
                  <a:schemeClr val="tx1">
                    <a:lumMod val="95000"/>
                    <a:lumOff val="5000"/>
                  </a:schemeClr>
                </a:solidFill>
                <a:latin typeface="微软雅黑" panose="020B0503020204020204" pitchFamily="34" charset="-122"/>
                <a:ea typeface="微软雅黑" panose="020B0503020204020204" pitchFamily="34" charset="-122"/>
              </a:rPr>
              <a:t>，确保断电的可靠性，也可在紧急情况下按我矿瓦斯应急预案实现</a:t>
            </a:r>
            <a:r>
              <a:rPr lang="zh-CN" altLang="zh-CN" sz="2400" spc="225" dirty="0">
                <a:ln w="11430"/>
                <a:solidFill>
                  <a:srgbClr val="FF0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rPr>
              <a:t>区域断电</a:t>
            </a:r>
            <a:r>
              <a:rPr lang="zh-CN" altLang="zh-CN" sz="2400" spc="38" dirty="0">
                <a:solidFill>
                  <a:schemeClr val="tx1">
                    <a:lumMod val="95000"/>
                    <a:lumOff val="5000"/>
                  </a:schemeClr>
                </a:solidFill>
                <a:latin typeface="微软雅黑" panose="020B0503020204020204" pitchFamily="34" charset="-122"/>
                <a:ea typeface="微软雅黑" panose="020B0503020204020204" pitchFamily="34" charset="-122"/>
              </a:rPr>
              <a:t>。</a:t>
            </a:r>
            <a:endParaRPr lang="zh-CN" altLang="en-US" sz="2400" spc="38"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60" name="组合 59"/>
          <p:cNvGrpSpPr/>
          <p:nvPr/>
        </p:nvGrpSpPr>
        <p:grpSpPr>
          <a:xfrm>
            <a:off x="8069580" y="3726815"/>
            <a:ext cx="3807460" cy="2857500"/>
            <a:chOff x="11737428" y="6724545"/>
            <a:chExt cx="5523551" cy="5953929"/>
          </a:xfrm>
        </p:grpSpPr>
        <p:sp>
          <p:nvSpPr>
            <p:cNvPr id="61" name="圆角矩形 60"/>
            <p:cNvSpPr/>
            <p:nvPr/>
          </p:nvSpPr>
          <p:spPr>
            <a:xfrm>
              <a:off x="11737428" y="6724545"/>
              <a:ext cx="5523551" cy="5953929"/>
            </a:xfrm>
            <a:prstGeom prst="roundRect">
              <a:avLst>
                <a:gd name="adj" fmla="val 8626"/>
              </a:avLst>
            </a:prstGeom>
            <a:solidFill>
              <a:srgbClr val="EEEE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2" name="梯形 2067"/>
            <p:cNvSpPr/>
            <p:nvPr/>
          </p:nvSpPr>
          <p:spPr>
            <a:xfrm>
              <a:off x="12063928" y="8196913"/>
              <a:ext cx="4976601" cy="3265982"/>
            </a:xfrm>
            <a:custGeom>
              <a:avLst/>
              <a:gdLst>
                <a:gd name="connsiteX0" fmla="*/ 0 w 3380529"/>
                <a:gd name="connsiteY0" fmla="*/ 3032844 h 3032844"/>
                <a:gd name="connsiteX1" fmla="*/ 758211 w 3380529"/>
                <a:gd name="connsiteY1" fmla="*/ 0 h 3032844"/>
                <a:gd name="connsiteX2" fmla="*/ 2622318 w 3380529"/>
                <a:gd name="connsiteY2" fmla="*/ 0 h 3032844"/>
                <a:gd name="connsiteX3" fmla="*/ 3380529 w 3380529"/>
                <a:gd name="connsiteY3" fmla="*/ 3032844 h 3032844"/>
                <a:gd name="connsiteX4" fmla="*/ 0 w 3380529"/>
                <a:gd name="connsiteY4" fmla="*/ 3032844 h 3032844"/>
                <a:gd name="connsiteX0-1" fmla="*/ 0 w 3380529"/>
                <a:gd name="connsiteY0-2" fmla="*/ 3064375 h 3064375"/>
                <a:gd name="connsiteX1-3" fmla="*/ 96059 w 3380529"/>
                <a:gd name="connsiteY1-4" fmla="*/ 0 h 3064375"/>
                <a:gd name="connsiteX2-5" fmla="*/ 2622318 w 3380529"/>
                <a:gd name="connsiteY2-6" fmla="*/ 31531 h 3064375"/>
                <a:gd name="connsiteX3-7" fmla="*/ 3380529 w 3380529"/>
                <a:gd name="connsiteY3-8" fmla="*/ 3064375 h 3064375"/>
                <a:gd name="connsiteX4-9" fmla="*/ 0 w 3380529"/>
                <a:gd name="connsiteY4-10" fmla="*/ 3064375 h 3064375"/>
                <a:gd name="connsiteX0-11" fmla="*/ 0 w 4892553"/>
                <a:gd name="connsiteY0-12" fmla="*/ 3064375 h 3064375"/>
                <a:gd name="connsiteX1-13" fmla="*/ 96059 w 4892553"/>
                <a:gd name="connsiteY1-14" fmla="*/ 0 h 3064375"/>
                <a:gd name="connsiteX2-15" fmla="*/ 4892553 w 4892553"/>
                <a:gd name="connsiteY2-16" fmla="*/ 0 h 3064375"/>
                <a:gd name="connsiteX3-17" fmla="*/ 3380529 w 4892553"/>
                <a:gd name="connsiteY3-18" fmla="*/ 3064375 h 3064375"/>
                <a:gd name="connsiteX4-19" fmla="*/ 0 w 4892553"/>
                <a:gd name="connsiteY4-20" fmla="*/ 3064375 h 3064375"/>
                <a:gd name="connsiteX0-21" fmla="*/ 0 w 4892553"/>
                <a:gd name="connsiteY0-22" fmla="*/ 3064375 h 3095906"/>
                <a:gd name="connsiteX1-23" fmla="*/ 96059 w 4892553"/>
                <a:gd name="connsiteY1-24" fmla="*/ 0 h 3095906"/>
                <a:gd name="connsiteX2-25" fmla="*/ 4892553 w 4892553"/>
                <a:gd name="connsiteY2-26" fmla="*/ 0 h 3095906"/>
                <a:gd name="connsiteX3-27" fmla="*/ 2497660 w 4892553"/>
                <a:gd name="connsiteY3-28" fmla="*/ 3095906 h 3095906"/>
                <a:gd name="connsiteX4-29" fmla="*/ 0 w 4892553"/>
                <a:gd name="connsiteY4-30" fmla="*/ 3064375 h 3095906"/>
                <a:gd name="connsiteX0-31" fmla="*/ 0 w 4892553"/>
                <a:gd name="connsiteY0-32" fmla="*/ 3095906 h 3127437"/>
                <a:gd name="connsiteX1-33" fmla="*/ 96059 w 4892553"/>
                <a:gd name="connsiteY1-34" fmla="*/ 0 h 3127437"/>
                <a:gd name="connsiteX2-35" fmla="*/ 4892553 w 4892553"/>
                <a:gd name="connsiteY2-36" fmla="*/ 31531 h 3127437"/>
                <a:gd name="connsiteX3-37" fmla="*/ 2497660 w 4892553"/>
                <a:gd name="connsiteY3-38" fmla="*/ 3127437 h 3127437"/>
                <a:gd name="connsiteX4-39" fmla="*/ 0 w 4892553"/>
                <a:gd name="connsiteY4-40" fmla="*/ 3095906 h 3127437"/>
                <a:gd name="connsiteX0-41" fmla="*/ 922 w 4893475"/>
                <a:gd name="connsiteY0-42" fmla="*/ 3234451 h 3265982"/>
                <a:gd name="connsiteX1-43" fmla="*/ 0 w 4893475"/>
                <a:gd name="connsiteY1-44" fmla="*/ 0 h 3265982"/>
                <a:gd name="connsiteX2-45" fmla="*/ 4893475 w 4893475"/>
                <a:gd name="connsiteY2-46" fmla="*/ 170076 h 3265982"/>
                <a:gd name="connsiteX3-47" fmla="*/ 2498582 w 4893475"/>
                <a:gd name="connsiteY3-48" fmla="*/ 3265982 h 3265982"/>
                <a:gd name="connsiteX4-49" fmla="*/ 922 w 4893475"/>
                <a:gd name="connsiteY4-50" fmla="*/ 3234451 h 3265982"/>
                <a:gd name="connsiteX0-51" fmla="*/ 922 w 4976602"/>
                <a:gd name="connsiteY0-52" fmla="*/ 3234451 h 3265982"/>
                <a:gd name="connsiteX1-53" fmla="*/ 0 w 4976602"/>
                <a:gd name="connsiteY1-54" fmla="*/ 0 h 3265982"/>
                <a:gd name="connsiteX2-55" fmla="*/ 4976602 w 4976602"/>
                <a:gd name="connsiteY2-56" fmla="*/ 211639 h 3265982"/>
                <a:gd name="connsiteX3-57" fmla="*/ 2498582 w 4976602"/>
                <a:gd name="connsiteY3-58" fmla="*/ 3265982 h 3265982"/>
                <a:gd name="connsiteX4-59" fmla="*/ 922 w 4976602"/>
                <a:gd name="connsiteY4-60" fmla="*/ 3234451 h 326598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976602" h="3265982">
                  <a:moveTo>
                    <a:pt x="922" y="3234451"/>
                  </a:moveTo>
                  <a:cubicBezTo>
                    <a:pt x="615" y="2156301"/>
                    <a:pt x="307" y="1078150"/>
                    <a:pt x="0" y="0"/>
                  </a:cubicBezTo>
                  <a:lnTo>
                    <a:pt x="4976602" y="211639"/>
                  </a:lnTo>
                  <a:lnTo>
                    <a:pt x="2498582" y="3265982"/>
                  </a:lnTo>
                  <a:lnTo>
                    <a:pt x="922" y="3234451"/>
                  </a:lnTo>
                  <a:close/>
                </a:path>
              </a:pathLst>
            </a:custGeom>
            <a:solidFill>
              <a:srgbClr val="0070C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3" name="矩形 62"/>
            <p:cNvSpPr/>
            <p:nvPr/>
          </p:nvSpPr>
          <p:spPr>
            <a:xfrm>
              <a:off x="12066074" y="7686948"/>
              <a:ext cx="4985069" cy="711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latin typeface="微软雅黑" panose="020B0503020204020204" pitchFamily="34" charset="-122"/>
                  <a:ea typeface="微软雅黑" panose="020B0503020204020204" pitchFamily="34" charset="-122"/>
                </a:rPr>
                <a:t>40S</a:t>
              </a:r>
              <a:endParaRPr lang="zh-CN" altLang="en-US" sz="3200" b="1" dirty="0">
                <a:latin typeface="微软雅黑" panose="020B0503020204020204" pitchFamily="34" charset="-122"/>
                <a:ea typeface="微软雅黑" panose="020B0503020204020204" pitchFamily="34" charset="-122"/>
              </a:endParaRPr>
            </a:p>
          </p:txBody>
        </p:sp>
        <p:sp>
          <p:nvSpPr>
            <p:cNvPr id="64" name="矩形 63"/>
            <p:cNvSpPr/>
            <p:nvPr/>
          </p:nvSpPr>
          <p:spPr>
            <a:xfrm>
              <a:off x="12078705" y="11431364"/>
              <a:ext cx="2492534" cy="7169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latin typeface="微软雅黑" panose="020B0503020204020204" pitchFamily="34" charset="-122"/>
                  <a:ea typeface="微软雅黑" panose="020B0503020204020204" pitchFamily="34" charset="-122"/>
                </a:rPr>
                <a:t>5S</a:t>
              </a:r>
              <a:r>
                <a:rPr lang="zh-CN" altLang="en-US" sz="3200" b="1" dirty="0" smtClean="0">
                  <a:latin typeface="微软雅黑" panose="020B0503020204020204" pitchFamily="34" charset="-122"/>
                  <a:ea typeface="微软雅黑" panose="020B0503020204020204" pitchFamily="34" charset="-122"/>
                </a:rPr>
                <a:t>以内</a:t>
              </a:r>
              <a:endParaRPr lang="zh-CN" altLang="en-US" sz="3200" b="1" dirty="0">
                <a:latin typeface="微软雅黑" panose="020B0503020204020204" pitchFamily="34" charset="-122"/>
                <a:ea typeface="微软雅黑" panose="020B0503020204020204" pitchFamily="34" charset="-122"/>
              </a:endParaRPr>
            </a:p>
          </p:txBody>
        </p:sp>
        <p:sp>
          <p:nvSpPr>
            <p:cNvPr id="65" name="TextBox 2062"/>
            <p:cNvSpPr txBox="1"/>
            <p:nvPr/>
          </p:nvSpPr>
          <p:spPr>
            <a:xfrm>
              <a:off x="12058008" y="6724545"/>
              <a:ext cx="2905484" cy="1215925"/>
            </a:xfrm>
            <a:prstGeom prst="rect">
              <a:avLst/>
            </a:prstGeom>
            <a:noFill/>
          </p:spPr>
          <p:txBody>
            <a:bodyPr wrap="square" rtlCol="0">
              <a:spAutoFit/>
            </a:bodyPr>
            <a:lstStyle/>
            <a:p>
              <a:r>
                <a:rPr lang="zh-CN" altLang="en-US" sz="3200" b="1" dirty="0" smtClean="0">
                  <a:latin typeface="微软雅黑" panose="020B0503020204020204" pitchFamily="34" charset="-122"/>
                  <a:ea typeface="微软雅黑" panose="020B0503020204020204" pitchFamily="34" charset="-122"/>
                </a:rPr>
                <a:t>异地断电</a:t>
              </a:r>
              <a:endParaRPr lang="zh-CN" altLang="en-US" sz="3200" b="1" dirty="0">
                <a:latin typeface="微软雅黑" panose="020B0503020204020204" pitchFamily="34" charset="-122"/>
                <a:ea typeface="微软雅黑" panose="020B0503020204020204" pitchFamily="34" charset="-122"/>
              </a:endParaRPr>
            </a:p>
          </p:txBody>
        </p:sp>
        <p:sp>
          <p:nvSpPr>
            <p:cNvPr id="66" name="右箭头 65"/>
            <p:cNvSpPr/>
            <p:nvPr/>
          </p:nvSpPr>
          <p:spPr>
            <a:xfrm rot="5400000">
              <a:off x="12790301" y="9558840"/>
              <a:ext cx="1656184" cy="7327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67" name="矩形 66"/>
          <p:cNvSpPr/>
          <p:nvPr/>
        </p:nvSpPr>
        <p:spPr>
          <a:xfrm>
            <a:off x="2217615" y="4843693"/>
            <a:ext cx="3970655" cy="2774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240016" tIns="120006" rIns="240016" bIns="120006" rtlCol="0" anchor="ctr"/>
          <a:lstStyle/>
          <a:p>
            <a:pPr algn="ctr"/>
            <a:endParaRPr lang="zh-CN" altLang="en-US" sz="2400"/>
          </a:p>
        </p:txBody>
      </p:sp>
      <p:sp>
        <p:nvSpPr>
          <p:cNvPr id="68" name="燕尾形 67"/>
          <p:cNvSpPr/>
          <p:nvPr/>
        </p:nvSpPr>
        <p:spPr>
          <a:xfrm>
            <a:off x="1807210" y="4830445"/>
            <a:ext cx="465455" cy="319405"/>
          </a:xfrm>
          <a:prstGeom prst="chevron">
            <a:avLst>
              <a:gd name="adj" fmla="val 6058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40016" tIns="120006" rIns="240016" bIns="120006" anchor="ctr"/>
          <a:lstStyle/>
          <a:p>
            <a:pPr algn="ctr" eaLnBrk="0" fontAlgn="base" hangingPunct="0">
              <a:spcBef>
                <a:spcPct val="0"/>
              </a:spcBef>
              <a:spcAft>
                <a:spcPct val="0"/>
              </a:spcAft>
            </a:pPr>
            <a:endParaRPr lang="zh-CN" altLang="en-US" sz="2400">
              <a:solidFill>
                <a:schemeClr val="bg1"/>
              </a:solidFill>
              <a:latin typeface="微软雅黑" panose="020B0503020204020204" pitchFamily="34" charset="-122"/>
              <a:ea typeface="微软雅黑" panose="020B0503020204020204" pitchFamily="34" charset="-122"/>
            </a:endParaRPr>
          </a:p>
        </p:txBody>
      </p:sp>
      <p:grpSp>
        <p:nvGrpSpPr>
          <p:cNvPr id="69" name="组合 68"/>
          <p:cNvGrpSpPr/>
          <p:nvPr/>
        </p:nvGrpSpPr>
        <p:grpSpPr>
          <a:xfrm>
            <a:off x="-495935" y="3726180"/>
            <a:ext cx="9115425" cy="2597659"/>
            <a:chOff x="115526" y="3637053"/>
            <a:chExt cx="7628685" cy="2181975"/>
          </a:xfrm>
        </p:grpSpPr>
        <p:pic>
          <p:nvPicPr>
            <p:cNvPr id="73" name="Picture 2" descr="D:\PNG图标\2009070711132944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398" y="3730875"/>
              <a:ext cx="1651248" cy="1651248"/>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3" descr="C:\Users\Administrator\Desktop\王楼\KJ251-F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91023" y="3814864"/>
              <a:ext cx="1708314" cy="1567260"/>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4" descr="E:\产品图\监控所修改\KDB1140 - 660照片.pn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351505" y="3637053"/>
              <a:ext cx="1616567" cy="1758751"/>
            </a:xfrm>
            <a:prstGeom prst="rect">
              <a:avLst/>
            </a:prstGeom>
            <a:noFill/>
            <a:extLst>
              <a:ext uri="{909E8E84-426E-40DD-AFC4-6F175D3DCCD1}">
                <a14:hiddenFill xmlns:a14="http://schemas.microsoft.com/office/drawing/2010/main">
                  <a:solidFill>
                    <a:srgbClr val="FFFFFF"/>
                  </a:solidFill>
                </a14:hiddenFill>
              </a:ext>
            </a:extLst>
          </p:spPr>
        </p:pic>
        <p:sp>
          <p:nvSpPr>
            <p:cNvPr id="70" name="文本框 2"/>
            <p:cNvSpPr txBox="1"/>
            <p:nvPr/>
          </p:nvSpPr>
          <p:spPr>
            <a:xfrm>
              <a:off x="115526" y="5397653"/>
              <a:ext cx="2867441" cy="421375"/>
            </a:xfrm>
            <a:prstGeom prst="rect">
              <a:avLst/>
            </a:prstGeom>
            <a:noFill/>
            <a:ln w="9525">
              <a:noFill/>
            </a:ln>
          </p:spPr>
          <p:txBody>
            <a:bodyPr>
              <a:spAutoFit/>
            </a:bodyPr>
            <a:lstStyle/>
            <a:p>
              <a:pPr algn="ctr"/>
              <a:r>
                <a:rPr lang="zh-CN" altLang="en-US" sz="2665" b="1" dirty="0" smtClean="0">
                  <a:latin typeface="微软雅黑" panose="020B0503020204020204" pitchFamily="34" charset="-122"/>
                  <a:ea typeface="微软雅黑" panose="020B0503020204020204" pitchFamily="34" charset="-122"/>
                </a:rPr>
                <a:t>发出指令</a:t>
              </a:r>
              <a:endParaRPr lang="zh-CN" altLang="en-US" sz="4135" b="1" dirty="0">
                <a:latin typeface="微软雅黑" panose="020B0503020204020204" pitchFamily="34" charset="-122"/>
                <a:ea typeface="微软雅黑" panose="020B0503020204020204" pitchFamily="34" charset="-122"/>
              </a:endParaRPr>
            </a:p>
          </p:txBody>
        </p:sp>
        <p:sp>
          <p:nvSpPr>
            <p:cNvPr id="71" name="文本框 2"/>
            <p:cNvSpPr txBox="1"/>
            <p:nvPr/>
          </p:nvSpPr>
          <p:spPr>
            <a:xfrm>
              <a:off x="2701599" y="5369272"/>
              <a:ext cx="2867441" cy="421375"/>
            </a:xfrm>
            <a:prstGeom prst="rect">
              <a:avLst/>
            </a:prstGeom>
            <a:noFill/>
            <a:ln w="9525">
              <a:noFill/>
            </a:ln>
          </p:spPr>
          <p:txBody>
            <a:bodyPr>
              <a:spAutoFit/>
            </a:bodyPr>
            <a:lstStyle/>
            <a:p>
              <a:pPr algn="ctr"/>
              <a:r>
                <a:rPr lang="zh-CN" altLang="en-US" sz="2665" b="1" dirty="0" smtClean="0">
                  <a:latin typeface="微软雅黑" panose="020B0503020204020204" pitchFamily="34" charset="-122"/>
                  <a:ea typeface="微软雅黑" panose="020B0503020204020204" pitchFamily="34" charset="-122"/>
                </a:rPr>
                <a:t>执行断电</a:t>
              </a:r>
              <a:endParaRPr lang="zh-CN" altLang="en-US" sz="2665" b="1" dirty="0">
                <a:latin typeface="微软雅黑" panose="020B0503020204020204" pitchFamily="34" charset="-122"/>
                <a:ea typeface="微软雅黑" panose="020B0503020204020204" pitchFamily="34" charset="-122"/>
              </a:endParaRPr>
            </a:p>
          </p:txBody>
        </p:sp>
        <p:sp>
          <p:nvSpPr>
            <p:cNvPr id="72" name="文本框 2"/>
            <p:cNvSpPr txBox="1"/>
            <p:nvPr/>
          </p:nvSpPr>
          <p:spPr>
            <a:xfrm>
              <a:off x="4876771" y="5391463"/>
              <a:ext cx="2867440" cy="421375"/>
            </a:xfrm>
            <a:prstGeom prst="rect">
              <a:avLst/>
            </a:prstGeom>
            <a:noFill/>
            <a:ln w="9525">
              <a:noFill/>
            </a:ln>
          </p:spPr>
          <p:txBody>
            <a:bodyPr>
              <a:spAutoFit/>
            </a:bodyPr>
            <a:lstStyle/>
            <a:p>
              <a:pPr algn="ctr"/>
              <a:r>
                <a:rPr lang="zh-CN" altLang="en-US" sz="2665" b="1" dirty="0">
                  <a:latin typeface="微软雅黑" panose="020B0503020204020204" pitchFamily="34" charset="-122"/>
                  <a:ea typeface="微软雅黑" panose="020B0503020204020204" pitchFamily="34" charset="-122"/>
                </a:rPr>
                <a:t>反馈流程</a:t>
              </a:r>
              <a:endParaRPr lang="zh-CN" altLang="en-US" sz="2665" b="1" dirty="0">
                <a:latin typeface="微软雅黑" panose="020B0503020204020204" pitchFamily="34" charset="-122"/>
                <a:ea typeface="微软雅黑" panose="020B0503020204020204" pitchFamily="34" charset="-122"/>
              </a:endParaRPr>
            </a:p>
          </p:txBody>
        </p:sp>
      </p:grpSp>
      <p:sp>
        <p:nvSpPr>
          <p:cNvPr id="80" name="椭圆 79"/>
          <p:cNvSpPr/>
          <p:nvPr/>
        </p:nvSpPr>
        <p:spPr>
          <a:xfrm>
            <a:off x="6590030" y="6290310"/>
            <a:ext cx="359410" cy="18669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240016" tIns="120006" rIns="240016" bIns="120006" rtlCol="0" anchor="ctr"/>
          <a:lstStyle/>
          <a:p>
            <a:pPr algn="ctr"/>
            <a:endParaRPr lang="zh-CN" altLang="en-US" sz="2400"/>
          </a:p>
        </p:txBody>
      </p:sp>
      <p:sp>
        <p:nvSpPr>
          <p:cNvPr id="81" name="矩形 72"/>
          <p:cNvSpPr/>
          <p:nvPr/>
        </p:nvSpPr>
        <p:spPr>
          <a:xfrm>
            <a:off x="8003867" y="-6555"/>
            <a:ext cx="4188135" cy="521970"/>
          </a:xfrm>
          <a:prstGeom prst="rect">
            <a:avLst/>
          </a:prstGeom>
          <a:solidFill>
            <a:srgbClr val="FFC000"/>
          </a:solidFill>
          <a:ln w="9525">
            <a:noFill/>
          </a:ln>
        </p:spPr>
        <p:txBody>
          <a:bodyPr wrap="square">
            <a:spAutoFit/>
          </a:bodyPr>
          <a:lstStyle/>
          <a:p>
            <a:pPr eaLnBrk="0" hangingPunct="0">
              <a:spcBef>
                <a:spcPct val="0"/>
              </a:spcBef>
            </a:pPr>
            <a:r>
              <a:rPr lang="zh-CN" altLang="en-US" sz="2800" dirty="0">
                <a:latin typeface="黑体" panose="02010609060101010101" pitchFamily="49" charset="-122"/>
                <a:ea typeface="黑体" panose="02010609060101010101" pitchFamily="49" charset="-122"/>
              </a:rPr>
              <a:t>三、全面</a:t>
            </a:r>
            <a:r>
              <a:rPr lang="zh-CN" altLang="en-US" sz="2800" dirty="0" smtClean="0">
                <a:latin typeface="黑体" panose="02010609060101010101" pitchFamily="49" charset="-122"/>
                <a:ea typeface="黑体" panose="02010609060101010101" pitchFamily="49" charset="-122"/>
              </a:rPr>
              <a:t>提升，成效</a:t>
            </a:r>
            <a:r>
              <a:rPr lang="zh-CN" altLang="en-US" sz="2800" dirty="0">
                <a:latin typeface="黑体" panose="02010609060101010101" pitchFamily="49" charset="-122"/>
                <a:ea typeface="黑体" panose="02010609060101010101" pitchFamily="49" charset="-122"/>
              </a:rPr>
              <a:t>初</a:t>
            </a:r>
            <a:r>
              <a:rPr lang="zh-CN" altLang="en-US" sz="2800" dirty="0" smtClean="0">
                <a:latin typeface="黑体" panose="02010609060101010101" pitchFamily="49" charset="-122"/>
                <a:ea typeface="黑体" panose="02010609060101010101" pitchFamily="49" charset="-122"/>
              </a:rPr>
              <a:t>现</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500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
                                        <p:tgtEl>
                                          <p:spTgt spid="2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1000"/>
                                        <p:tgtEl>
                                          <p:spTgt spid="25"/>
                                        </p:tgtEl>
                                      </p:cBhvr>
                                    </p:animEffect>
                                    <p:anim calcmode="lin" valueType="num">
                                      <p:cBhvr>
                                        <p:cTn id="16" dur="1000" fill="hold"/>
                                        <p:tgtEl>
                                          <p:spTgt spid="25"/>
                                        </p:tgtEl>
                                        <p:attrNameLst>
                                          <p:attrName>ppt_x</p:attrName>
                                        </p:attrNameLst>
                                      </p:cBhvr>
                                      <p:tavLst>
                                        <p:tav tm="0">
                                          <p:val>
                                            <p:strVal val="#ppt_x"/>
                                          </p:val>
                                        </p:tav>
                                        <p:tav tm="100000">
                                          <p:val>
                                            <p:strVal val="#ppt_x"/>
                                          </p:val>
                                        </p:tav>
                                      </p:tavLst>
                                    </p:anim>
                                    <p:anim calcmode="lin" valueType="num">
                                      <p:cBhvr>
                                        <p:cTn id="17" dur="1000" fill="hold"/>
                                        <p:tgtEl>
                                          <p:spTgt spid="25"/>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fade">
                                      <p:cBhvr>
                                        <p:cTn id="26" dur="500"/>
                                        <p:tgtEl>
                                          <p:spTgt spid="6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7"/>
                                        </p:tgtEl>
                                        <p:attrNameLst>
                                          <p:attrName>style.visibility</p:attrName>
                                        </p:attrNameLst>
                                      </p:cBhvr>
                                      <p:to>
                                        <p:strVal val="visible"/>
                                      </p:to>
                                    </p:set>
                                    <p:animEffect transition="in" filter="fade">
                                      <p:cBhvr>
                                        <p:cTn id="29" dur="500"/>
                                        <p:tgtEl>
                                          <p:spTgt spid="67"/>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500"/>
                                        <p:tgtEl>
                                          <p:spTgt spid="76"/>
                                        </p:tgtEl>
                                      </p:cBhvr>
                                    </p:animEffect>
                                  </p:childTnLst>
                                </p:cTn>
                              </p:par>
                            </p:childTnLst>
                          </p:cTn>
                        </p:par>
                        <p:par>
                          <p:cTn id="34" fill="hold">
                            <p:stCondLst>
                              <p:cond delay="3000"/>
                            </p:stCondLst>
                            <p:childTnLst>
                              <p:par>
                                <p:cTn id="35" presetID="10" presetClass="entr" presetSubtype="0"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fade">
                                      <p:cBhvr>
                                        <p:cTn id="37" dur="500"/>
                                        <p:tgtEl>
                                          <p:spTgt spid="60"/>
                                        </p:tgtEl>
                                      </p:cBhvr>
                                    </p:animEffect>
                                  </p:childTnLst>
                                </p:cTn>
                              </p:par>
                            </p:childTnLst>
                          </p:cTn>
                        </p:par>
                        <p:par>
                          <p:cTn id="38" fill="hold">
                            <p:stCondLst>
                              <p:cond delay="3500"/>
                            </p:stCondLst>
                            <p:childTnLst>
                              <p:par>
                                <p:cTn id="39" presetID="1" presetClass="entr" presetSubtype="0"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childTnLst>
                                </p:cTn>
                              </p:par>
                            </p:childTnLst>
                          </p:cTn>
                        </p:par>
                        <p:par>
                          <p:cTn id="41" fill="hold">
                            <p:stCondLst>
                              <p:cond delay="3500"/>
                            </p:stCondLst>
                            <p:childTnLst>
                              <p:par>
                                <p:cTn id="42" presetID="42" presetClass="path" presetSubtype="0" repeatCount="indefinite" fill="hold" grpId="1" nodeType="afterEffect">
                                  <p:stCondLst>
                                    <p:cond delay="0"/>
                                  </p:stCondLst>
                                  <p:childTnLst>
                                    <p:animMotion origin="layout" path="M 5.55556E-7 4.07407E-6 L 0.40868 -0.00116 " pathEditMode="relative" rAng="0" ptsTypes="AA">
                                      <p:cBhvr>
                                        <p:cTn id="43" dur="2000" fill="hold"/>
                                        <p:tgtEl>
                                          <p:spTgt spid="68"/>
                                        </p:tgtEl>
                                        <p:attrNameLst>
                                          <p:attrName>ppt_x</p:attrName>
                                          <p:attrName>ppt_y</p:attrName>
                                        </p:attrNameLst>
                                      </p:cBhvr>
                                      <p:rCtr x="20434" y="-69"/>
                                    </p:animMotion>
                                  </p:childTnLst>
                                </p:cTn>
                              </p:par>
                              <p:par>
                                <p:cTn id="44" presetID="1" presetClass="entr" presetSubtype="0" fill="hold" grpId="0" nodeType="withEffect">
                                  <p:stCondLst>
                                    <p:cond delay="2000"/>
                                  </p:stCondLst>
                                  <p:childTnLst>
                                    <p:set>
                                      <p:cBhvr>
                                        <p:cTn id="45" dur="1" fill="hold">
                                          <p:stCondLst>
                                            <p:cond delay="0"/>
                                          </p:stCondLst>
                                        </p:cTn>
                                        <p:tgtEl>
                                          <p:spTgt spid="80"/>
                                        </p:tgtEl>
                                        <p:attrNameLst>
                                          <p:attrName>style.visibility</p:attrName>
                                        </p:attrNameLst>
                                      </p:cBhvr>
                                      <p:to>
                                        <p:strVal val="visible"/>
                                      </p:to>
                                    </p:set>
                                  </p:childTnLst>
                                </p:cTn>
                              </p:par>
                              <p:par>
                                <p:cTn id="46" presetID="36" presetClass="path" presetSubtype="0" repeatCount="indefinite" fill="hold" grpId="1" nodeType="withEffect">
                                  <p:stCondLst>
                                    <p:cond delay="2000"/>
                                  </p:stCondLst>
                                  <p:childTnLst>
                                    <p:animMotion origin="layout" path="M 1.66667E-6 2.96296E-6 L -0.00091 0.04537 C -0.16537 0.04352 -0.37188 0.04352 -0.47266 0.04352 L -0.47344 2.96296E-6 " pathEditMode="relative" rAng="0" ptsTypes="AAAA">
                                      <p:cBhvr>
                                        <p:cTn id="47" dur="2000" fill="hold"/>
                                        <p:tgtEl>
                                          <p:spTgt spid="80"/>
                                        </p:tgtEl>
                                        <p:attrNameLst>
                                          <p:attrName>ppt_x</p:attrName>
                                          <p:attrName>ppt_y</p:attrName>
                                        </p:attrNameLst>
                                      </p:cBhvr>
                                      <p:rCtr x="-23672" y="22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 grpId="0"/>
      <p:bldP spid="67" grpId="0" bldLvl="0" animBg="1"/>
      <p:bldP spid="68" grpId="0" bldLvl="0" animBg="1"/>
      <p:bldP spid="68" grpId="1" bldLvl="0" animBg="1"/>
      <p:bldP spid="80" grpId="0" bldLvl="0" animBg="1"/>
      <p:bldP spid="80" grpId="1"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5" descr="D:\360Downloads\541389396\Image\[7UEQ$375R[UOHA4O1_QBBN.jpg"/>
          <p:cNvPicPr>
            <a:picLocks noChangeAspect="1"/>
          </p:cNvPicPr>
          <p:nvPr/>
        </p:nvPicPr>
        <p:blipFill>
          <a:blip r:embed="rId1"/>
          <a:stretch>
            <a:fillRect/>
          </a:stretch>
        </p:blipFill>
        <p:spPr>
          <a:xfrm>
            <a:off x="595631" y="139495"/>
            <a:ext cx="2136775" cy="635000"/>
          </a:xfrm>
          <a:prstGeom prst="rect">
            <a:avLst/>
          </a:prstGeom>
          <a:noFill/>
          <a:ln w="9525">
            <a:noFill/>
          </a:ln>
        </p:spPr>
      </p:pic>
      <p:grpSp>
        <p:nvGrpSpPr>
          <p:cNvPr id="8198" name="组合 1048"/>
          <p:cNvGrpSpPr/>
          <p:nvPr/>
        </p:nvGrpSpPr>
        <p:grpSpPr>
          <a:xfrm>
            <a:off x="0" y="625905"/>
            <a:ext cx="7478713" cy="376239"/>
            <a:chOff x="0" y="0"/>
            <a:chExt cx="7479061" cy="376484"/>
          </a:xfrm>
        </p:grpSpPr>
        <p:sp>
          <p:nvSpPr>
            <p:cNvPr id="8201" name="矩形 94"/>
            <p:cNvSpPr/>
            <p:nvPr/>
          </p:nvSpPr>
          <p:spPr>
            <a:xfrm>
              <a:off x="279413" y="265286"/>
              <a:ext cx="7199648" cy="19063"/>
            </a:xfrm>
            <a:prstGeom prst="rect">
              <a:avLst/>
            </a:prstGeom>
            <a:gradFill rotWithShape="1">
              <a:gsLst>
                <a:gs pos="0">
                  <a:schemeClr val="bg1">
                    <a:alpha val="0"/>
                  </a:schemeClr>
                </a:gs>
                <a:gs pos="100000">
                  <a:srgbClr val="00A336"/>
                </a:gs>
              </a:gsLst>
              <a:lin ang="0" scaled="1"/>
              <a:tileRect/>
            </a:gradFill>
            <a:ln w="9525">
              <a:noFill/>
            </a:ln>
          </p:spPr>
          <p:txBody>
            <a:bodyPr anchor="ctr"/>
            <a:lstStyle/>
            <a:p>
              <a:pPr algn="ctr">
                <a:spcBef>
                  <a:spcPct val="0"/>
                </a:spcBef>
                <a:buFont typeface="Arial" panose="020B0604020202020204" pitchFamily="34" charset="0"/>
                <a:buNone/>
              </a:pPr>
              <a:endParaRPr lang="zh-CN" altLang="en-US" sz="2400" b="0" dirty="0">
                <a:solidFill>
                  <a:srgbClr val="FFFFFF"/>
                </a:solidFill>
                <a:latin typeface="Calibri" panose="020F0502020204030204" pitchFamily="34" charset="0"/>
                <a:ea typeface="宋体" panose="02010600030101010101" pitchFamily="2" charset="-122"/>
              </a:endParaRPr>
            </a:p>
          </p:txBody>
        </p:sp>
        <p:pic>
          <p:nvPicPr>
            <p:cNvPr id="8202" name="Picture 3" descr="E:\桌面\绿叶.png"/>
            <p:cNvPicPr>
              <a:picLocks noChangeAspect="1"/>
            </p:cNvPicPr>
            <p:nvPr/>
          </p:nvPicPr>
          <p:blipFill>
            <a:blip r:embed="rId2"/>
            <a:stretch>
              <a:fillRect/>
            </a:stretch>
          </p:blipFill>
          <p:spPr>
            <a:xfrm rot="-1584236">
              <a:off x="0" y="0"/>
              <a:ext cx="585193" cy="376484"/>
            </a:xfrm>
            <a:prstGeom prst="rect">
              <a:avLst/>
            </a:prstGeom>
            <a:noFill/>
            <a:ln w="9525">
              <a:noFill/>
            </a:ln>
          </p:spPr>
        </p:pic>
      </p:grpSp>
      <p:grpSp>
        <p:nvGrpSpPr>
          <p:cNvPr id="21" name="组合 20"/>
          <p:cNvGrpSpPr/>
          <p:nvPr/>
        </p:nvGrpSpPr>
        <p:grpSpPr>
          <a:xfrm>
            <a:off x="504099" y="1068595"/>
            <a:ext cx="393412" cy="216024"/>
            <a:chOff x="2414912" y="2636912"/>
            <a:chExt cx="393412" cy="216024"/>
          </a:xfrm>
        </p:grpSpPr>
        <p:sp>
          <p:nvSpPr>
            <p:cNvPr id="22" name="燕尾形 21"/>
            <p:cNvSpPr/>
            <p:nvPr/>
          </p:nvSpPr>
          <p:spPr>
            <a:xfrm>
              <a:off x="2593876" y="2636912"/>
              <a:ext cx="214448" cy="216024"/>
            </a:xfrm>
            <a:prstGeom prst="chevr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0000"/>
                </a:solidFill>
              </a:endParaRPr>
            </a:p>
          </p:txBody>
        </p:sp>
        <p:sp>
          <p:nvSpPr>
            <p:cNvPr id="23" name="燕尾形 22"/>
            <p:cNvSpPr/>
            <p:nvPr/>
          </p:nvSpPr>
          <p:spPr>
            <a:xfrm>
              <a:off x="2414912" y="2636912"/>
              <a:ext cx="214448" cy="216024"/>
            </a:xfrm>
            <a:prstGeom prst="chevr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0000"/>
                </a:solidFill>
              </a:endParaRPr>
            </a:p>
          </p:txBody>
        </p:sp>
      </p:grpSp>
      <p:sp>
        <p:nvSpPr>
          <p:cNvPr id="24" name="矩形 6"/>
          <p:cNvSpPr>
            <a:spLocks noChangeArrowheads="1"/>
          </p:cNvSpPr>
          <p:nvPr/>
        </p:nvSpPr>
        <p:spPr bwMode="auto">
          <a:xfrm>
            <a:off x="863508" y="945775"/>
            <a:ext cx="565262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pPr>
            <a:r>
              <a:rPr lang="en-US" altLang="zh-CN" sz="2400" dirty="0">
                <a:latin typeface="Arial" panose="020B0604020202020204" pitchFamily="34" charset="0"/>
                <a:ea typeface="微软雅黑" panose="020B0503020204020204" pitchFamily="34" charset="-122"/>
                <a:cs typeface="Arial" panose="020B0604020202020204" pitchFamily="34" charset="0"/>
              </a:rPr>
              <a:t>【4】</a:t>
            </a:r>
            <a:r>
              <a:rPr lang="zh-CN" altLang="zh-CN" sz="2400" spc="38" dirty="0">
                <a:solidFill>
                  <a:schemeClr val="tx1">
                    <a:lumMod val="95000"/>
                    <a:lumOff val="5000"/>
                  </a:schemeClr>
                </a:solidFill>
                <a:latin typeface="微软雅黑" panose="020B0503020204020204" pitchFamily="34" charset="-122"/>
                <a:ea typeface="微软雅黑" panose="020B0503020204020204" pitchFamily="34" charset="-122"/>
              </a:rPr>
              <a:t>使用维护更便捷</a:t>
            </a:r>
            <a:endParaRPr lang="zh-CN" altLang="zh-CN" sz="2400" spc="38"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25" name="组合 24"/>
          <p:cNvGrpSpPr/>
          <p:nvPr/>
        </p:nvGrpSpPr>
        <p:grpSpPr>
          <a:xfrm>
            <a:off x="279400" y="1405255"/>
            <a:ext cx="11769725" cy="1956435"/>
            <a:chOff x="862" y="2499"/>
            <a:chExt cx="32199" cy="2573"/>
          </a:xfrm>
        </p:grpSpPr>
        <p:sp>
          <p:nvSpPr>
            <p:cNvPr id="27" name="圆角矩形 25"/>
            <p:cNvSpPr/>
            <p:nvPr/>
          </p:nvSpPr>
          <p:spPr>
            <a:xfrm>
              <a:off x="975" y="2643"/>
              <a:ext cx="31912" cy="2346"/>
            </a:xfrm>
            <a:prstGeom prst="roundRect">
              <a:avLst>
                <a:gd name="adj" fmla="val 0"/>
              </a:avLst>
            </a:prstGeom>
            <a:noFill/>
            <a:ln w="3175">
              <a:solidFill>
                <a:srgbClr val="4141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0" name="矩形 93"/>
            <p:cNvSpPr/>
            <p:nvPr/>
          </p:nvSpPr>
          <p:spPr>
            <a:xfrm>
              <a:off x="862" y="2499"/>
              <a:ext cx="1036" cy="61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02A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1" name="矩形 93"/>
            <p:cNvSpPr/>
            <p:nvPr/>
          </p:nvSpPr>
          <p:spPr>
            <a:xfrm rot="10800000">
              <a:off x="32025" y="4320"/>
              <a:ext cx="1036" cy="75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02A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 name="矩形 1"/>
          <p:cNvSpPr/>
          <p:nvPr/>
        </p:nvSpPr>
        <p:spPr>
          <a:xfrm>
            <a:off x="334513" y="1449192"/>
            <a:ext cx="11617100" cy="1753235"/>
          </a:xfrm>
          <a:prstGeom prst="rect">
            <a:avLst/>
          </a:prstGeom>
        </p:spPr>
        <p:txBody>
          <a:bodyPr wrap="square">
            <a:spAutoFit/>
          </a:bodyPr>
          <a:lstStyle/>
          <a:p>
            <a:pPr lvl="0">
              <a:lnSpc>
                <a:spcPct val="150000"/>
              </a:lnSpc>
            </a:pPr>
            <a:r>
              <a:rPr lang="en-US" altLang="zh-CN" sz="2400" spc="38" dirty="0">
                <a:solidFill>
                  <a:schemeClr val="tx1">
                    <a:lumMod val="95000"/>
                    <a:lumOff val="5000"/>
                  </a:schemeClr>
                </a:solidFill>
                <a:latin typeface="微软雅黑" panose="020B0503020204020204" pitchFamily="34" charset="-122"/>
                <a:ea typeface="微软雅黑" panose="020B0503020204020204" pitchFamily="34" charset="-122"/>
              </a:rPr>
              <a:t>      </a:t>
            </a:r>
            <a:r>
              <a:rPr lang="zh-CN" altLang="zh-CN" sz="2400" spc="38" dirty="0">
                <a:solidFill>
                  <a:schemeClr val="tx1">
                    <a:lumMod val="95000"/>
                    <a:lumOff val="5000"/>
                  </a:schemeClr>
                </a:solidFill>
                <a:latin typeface="微软雅黑" panose="020B0503020204020204" pitchFamily="34" charset="-122"/>
                <a:ea typeface="微软雅黑" panose="020B0503020204020204" pitchFamily="34" charset="-122"/>
              </a:rPr>
              <a:t>先进传感器的应用，显著</a:t>
            </a:r>
            <a:r>
              <a:rPr lang="zh-CN" altLang="zh-CN" sz="2400" spc="225" dirty="0">
                <a:ln w="11430"/>
                <a:solidFill>
                  <a:srgbClr val="FF0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rPr>
              <a:t>减少了人工调校、维护的工作量</a:t>
            </a:r>
            <a:r>
              <a:rPr lang="zh-CN" altLang="zh-CN" sz="2400" spc="38" dirty="0">
                <a:solidFill>
                  <a:schemeClr val="tx1">
                    <a:lumMod val="95000"/>
                    <a:lumOff val="5000"/>
                  </a:schemeClr>
                </a:solidFill>
                <a:latin typeface="微软雅黑" panose="020B0503020204020204" pitchFamily="34" charset="-122"/>
                <a:ea typeface="微软雅黑" panose="020B0503020204020204" pitchFamily="34" charset="-122"/>
              </a:rPr>
              <a:t>。改造更换后的分站电源箱</a:t>
            </a:r>
            <a:r>
              <a:rPr lang="zh-CN" altLang="zh-CN" sz="2400" spc="225" dirty="0">
                <a:ln w="11430"/>
                <a:solidFill>
                  <a:srgbClr val="FF0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rPr>
              <a:t>实现了宽压输入</a:t>
            </a:r>
            <a:r>
              <a:rPr lang="zh-CN" altLang="zh-CN" sz="2400" spc="38" dirty="0">
                <a:solidFill>
                  <a:schemeClr val="tx1">
                    <a:lumMod val="95000"/>
                    <a:lumOff val="5000"/>
                  </a:schemeClr>
                </a:solidFill>
                <a:latin typeface="微软雅黑" panose="020B0503020204020204" pitchFamily="34" charset="-122"/>
                <a:ea typeface="微软雅黑" panose="020B0503020204020204" pitchFamily="34" charset="-122"/>
              </a:rPr>
              <a:t>（</a:t>
            </a:r>
            <a:r>
              <a:rPr lang="en-US" altLang="zh-CN" sz="2400" spc="38" dirty="0">
                <a:solidFill>
                  <a:schemeClr val="tx1">
                    <a:lumMod val="95000"/>
                    <a:lumOff val="5000"/>
                  </a:schemeClr>
                </a:solidFill>
                <a:latin typeface="微软雅黑" panose="020B0503020204020204" pitchFamily="34" charset="-122"/>
                <a:ea typeface="微软雅黑" panose="020B0503020204020204" pitchFamily="34" charset="-122"/>
              </a:rPr>
              <a:t>90-900V</a:t>
            </a:r>
            <a:r>
              <a:rPr lang="zh-CN" altLang="zh-CN" sz="2400" spc="38" dirty="0">
                <a:solidFill>
                  <a:schemeClr val="tx1">
                    <a:lumMod val="95000"/>
                    <a:lumOff val="5000"/>
                  </a:schemeClr>
                </a:solidFill>
                <a:latin typeface="微软雅黑" panose="020B0503020204020204" pitchFamily="34" charset="-122"/>
                <a:ea typeface="微软雅黑" panose="020B0503020204020204" pitchFamily="34" charset="-122"/>
              </a:rPr>
              <a:t>）</a:t>
            </a:r>
            <a:r>
              <a:rPr lang="en-US" altLang="zh-CN" sz="2400" spc="38"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zh-CN" sz="2400" spc="38" dirty="0">
                <a:solidFill>
                  <a:schemeClr val="tx1">
                    <a:lumMod val="95000"/>
                    <a:lumOff val="5000"/>
                  </a:schemeClr>
                </a:solidFill>
                <a:latin typeface="微软雅黑" panose="020B0503020204020204" pitchFamily="34" charset="-122"/>
                <a:ea typeface="微软雅黑" panose="020B0503020204020204" pitchFamily="34" charset="-122"/>
              </a:rPr>
              <a:t>电源接线方便。分站备用电池支持远程充放电管理，定期的充放电，便于</a:t>
            </a:r>
            <a:r>
              <a:rPr lang="zh-CN" altLang="zh-CN" sz="2400" spc="225" dirty="0">
                <a:ln w="11430"/>
                <a:solidFill>
                  <a:srgbClr val="FF0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rPr>
              <a:t>延长电池寿命</a:t>
            </a:r>
            <a:r>
              <a:rPr lang="zh-CN" altLang="zh-CN" sz="2400" spc="38" dirty="0">
                <a:solidFill>
                  <a:schemeClr val="tx1">
                    <a:lumMod val="95000"/>
                    <a:lumOff val="5000"/>
                  </a:schemeClr>
                </a:solidFill>
                <a:latin typeface="微软雅黑" panose="020B0503020204020204" pitchFamily="34" charset="-122"/>
                <a:ea typeface="微软雅黑" panose="020B0503020204020204" pitchFamily="34" charset="-122"/>
              </a:rPr>
              <a:t>，大大方便了煤矿的安装使用。</a:t>
            </a:r>
            <a:endParaRPr lang="zh-CN" altLang="zh-CN" sz="2400" spc="38" dirty="0">
              <a:solidFill>
                <a:schemeClr val="tx1">
                  <a:lumMod val="95000"/>
                  <a:lumOff val="5000"/>
                </a:schemeClr>
              </a:solidFill>
              <a:latin typeface="微软雅黑" panose="020B0503020204020204" pitchFamily="34" charset="-122"/>
              <a:ea typeface="微软雅黑" panose="020B0503020204020204" pitchFamily="34" charset="-122"/>
            </a:endParaRPr>
          </a:p>
        </p:txBody>
      </p:sp>
      <p:pic>
        <p:nvPicPr>
          <p:cNvPr id="32"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301" y="3246209"/>
            <a:ext cx="3505835" cy="2507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3" name="矩形 2"/>
          <p:cNvSpPr/>
          <p:nvPr/>
        </p:nvSpPr>
        <p:spPr>
          <a:xfrm>
            <a:off x="334483" y="6054767"/>
            <a:ext cx="4324685" cy="829945"/>
          </a:xfrm>
          <a:prstGeom prst="rect">
            <a:avLst/>
          </a:prstGeom>
        </p:spPr>
        <p:txBody>
          <a:bodyPr wrap="square">
            <a:spAutoFit/>
          </a:bodyPr>
          <a:lstStyle/>
          <a:p>
            <a:pPr algn="ctr"/>
            <a:r>
              <a:rPr lang="zh-CN" altLang="en-US" sz="2400" dirty="0"/>
              <a:t>内置标气，定期</a:t>
            </a:r>
            <a:r>
              <a:rPr lang="zh-CN" altLang="en-US" sz="2400" dirty="0" smtClean="0"/>
              <a:t>对比</a:t>
            </a:r>
            <a:endParaRPr lang="en-US" altLang="zh-CN" sz="2400" dirty="0" smtClean="0"/>
          </a:p>
          <a:p>
            <a:pPr algn="ctr"/>
            <a:r>
              <a:rPr lang="zh-CN" altLang="en-US" sz="2400" dirty="0" smtClean="0"/>
              <a:t>稳定</a:t>
            </a:r>
            <a:r>
              <a:rPr lang="zh-CN" altLang="en-US" sz="2400" dirty="0"/>
              <a:t>周期超长</a:t>
            </a:r>
            <a:endParaRPr lang="zh-CN" altLang="en-US" sz="2400" dirty="0"/>
          </a:p>
        </p:txBody>
      </p:sp>
      <p:pic>
        <p:nvPicPr>
          <p:cNvPr id="53"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613191" y="3541610"/>
            <a:ext cx="2865523" cy="2143705"/>
          </a:xfrm>
          <a:prstGeom prst="rect">
            <a:avLst/>
          </a:prstGeom>
          <a:noFill/>
        </p:spPr>
      </p:pic>
      <p:pic>
        <p:nvPicPr>
          <p:cNvPr id="56"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a:fillRect/>
          </a:stretch>
        </p:blipFill>
        <p:spPr bwMode="auto">
          <a:xfrm>
            <a:off x="8572595" y="3610405"/>
            <a:ext cx="3098029" cy="2143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 name="矩形 60"/>
          <p:cNvSpPr/>
          <p:nvPr/>
        </p:nvSpPr>
        <p:spPr>
          <a:xfrm>
            <a:off x="4115192" y="6054647"/>
            <a:ext cx="4211371" cy="460375"/>
          </a:xfrm>
          <a:prstGeom prst="rect">
            <a:avLst/>
          </a:prstGeom>
        </p:spPr>
        <p:txBody>
          <a:bodyPr wrap="square">
            <a:spAutoFit/>
          </a:bodyPr>
          <a:lstStyle/>
          <a:p>
            <a:pPr algn="ctr"/>
            <a:r>
              <a:rPr lang="zh-CN" altLang="en-US" sz="2400" dirty="0"/>
              <a:t>宽压输入，接线方便</a:t>
            </a:r>
            <a:endParaRPr lang="zh-CN" altLang="en-US" sz="2400" dirty="0"/>
          </a:p>
        </p:txBody>
      </p:sp>
      <p:sp>
        <p:nvSpPr>
          <p:cNvPr id="62" name="矩形 61"/>
          <p:cNvSpPr/>
          <p:nvPr/>
        </p:nvSpPr>
        <p:spPr>
          <a:xfrm>
            <a:off x="7893075" y="5985552"/>
            <a:ext cx="4560505" cy="829945"/>
          </a:xfrm>
          <a:prstGeom prst="rect">
            <a:avLst/>
          </a:prstGeom>
        </p:spPr>
        <p:txBody>
          <a:bodyPr wrap="square">
            <a:spAutoFit/>
          </a:bodyPr>
          <a:lstStyle/>
          <a:p>
            <a:pPr algn="ctr"/>
            <a:r>
              <a:rPr lang="zh-CN" altLang="en-US" sz="2400" dirty="0"/>
              <a:t>远程充放电</a:t>
            </a:r>
            <a:r>
              <a:rPr lang="zh-CN" altLang="en-US" sz="2400" dirty="0" smtClean="0"/>
              <a:t>管理</a:t>
            </a:r>
            <a:endParaRPr lang="en-US" altLang="zh-CN" sz="2400" dirty="0" smtClean="0"/>
          </a:p>
          <a:p>
            <a:pPr algn="ctr"/>
            <a:r>
              <a:rPr lang="zh-CN" altLang="en-US" sz="2400" dirty="0" smtClean="0"/>
              <a:t>延长</a:t>
            </a:r>
            <a:r>
              <a:rPr lang="zh-CN" altLang="en-US" sz="2400" dirty="0"/>
              <a:t>电池寿命</a:t>
            </a:r>
            <a:endParaRPr lang="zh-CN" altLang="en-US" sz="2400" dirty="0"/>
          </a:p>
        </p:txBody>
      </p:sp>
      <p:sp>
        <p:nvSpPr>
          <p:cNvPr id="26" name="矩形 72"/>
          <p:cNvSpPr/>
          <p:nvPr/>
        </p:nvSpPr>
        <p:spPr>
          <a:xfrm>
            <a:off x="8003867" y="-6555"/>
            <a:ext cx="4188135" cy="521970"/>
          </a:xfrm>
          <a:prstGeom prst="rect">
            <a:avLst/>
          </a:prstGeom>
          <a:solidFill>
            <a:srgbClr val="FFC000"/>
          </a:solidFill>
          <a:ln w="9525">
            <a:noFill/>
          </a:ln>
        </p:spPr>
        <p:txBody>
          <a:bodyPr wrap="square">
            <a:spAutoFit/>
          </a:bodyPr>
          <a:lstStyle/>
          <a:p>
            <a:pPr eaLnBrk="0" hangingPunct="0">
              <a:spcBef>
                <a:spcPct val="0"/>
              </a:spcBef>
            </a:pPr>
            <a:r>
              <a:rPr lang="zh-CN" altLang="en-US" sz="2800" dirty="0">
                <a:latin typeface="黑体" panose="02010609060101010101" pitchFamily="49" charset="-122"/>
                <a:ea typeface="黑体" panose="02010609060101010101" pitchFamily="49" charset="-122"/>
              </a:rPr>
              <a:t>三、全面</a:t>
            </a:r>
            <a:r>
              <a:rPr lang="zh-CN" altLang="en-US" sz="2800" dirty="0" smtClean="0">
                <a:latin typeface="黑体" panose="02010609060101010101" pitchFamily="49" charset="-122"/>
                <a:ea typeface="黑体" panose="02010609060101010101" pitchFamily="49" charset="-122"/>
              </a:rPr>
              <a:t>提升，成效</a:t>
            </a:r>
            <a:r>
              <a:rPr lang="zh-CN" altLang="en-US" sz="2800" dirty="0">
                <a:latin typeface="黑体" panose="02010609060101010101" pitchFamily="49" charset="-122"/>
                <a:ea typeface="黑体" panose="02010609060101010101" pitchFamily="49" charset="-122"/>
              </a:rPr>
              <a:t>初</a:t>
            </a:r>
            <a:r>
              <a:rPr lang="zh-CN" altLang="en-US" sz="2800" dirty="0" smtClean="0">
                <a:latin typeface="黑体" panose="02010609060101010101" pitchFamily="49" charset="-122"/>
                <a:ea typeface="黑体" panose="02010609060101010101" pitchFamily="49" charset="-122"/>
              </a:rPr>
              <a:t>现</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500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
                                        <p:tgtEl>
                                          <p:spTgt spid="2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1000"/>
                                        <p:tgtEl>
                                          <p:spTgt spid="25"/>
                                        </p:tgtEl>
                                      </p:cBhvr>
                                    </p:animEffect>
                                    <p:anim calcmode="lin" valueType="num">
                                      <p:cBhvr>
                                        <p:cTn id="16" dur="1000" fill="hold"/>
                                        <p:tgtEl>
                                          <p:spTgt spid="25"/>
                                        </p:tgtEl>
                                        <p:attrNameLst>
                                          <p:attrName>ppt_x</p:attrName>
                                        </p:attrNameLst>
                                      </p:cBhvr>
                                      <p:tavLst>
                                        <p:tav tm="0">
                                          <p:val>
                                            <p:strVal val="#ppt_x"/>
                                          </p:val>
                                        </p:tav>
                                        <p:tav tm="100000">
                                          <p:val>
                                            <p:strVal val="#ppt_x"/>
                                          </p:val>
                                        </p:tav>
                                      </p:tavLst>
                                    </p:anim>
                                    <p:anim calcmode="lin" valueType="num">
                                      <p:cBhvr>
                                        <p:cTn id="17" dur="1000" fill="hold"/>
                                        <p:tgtEl>
                                          <p:spTgt spid="25"/>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7"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fade">
                                      <p:cBhvr>
                                        <p:cTn id="32" dur="1000"/>
                                        <p:tgtEl>
                                          <p:spTgt spid="53"/>
                                        </p:tgtEl>
                                      </p:cBhvr>
                                    </p:animEffect>
                                    <p:anim calcmode="lin" valueType="num">
                                      <p:cBhvr>
                                        <p:cTn id="33" dur="1000" fill="hold"/>
                                        <p:tgtEl>
                                          <p:spTgt spid="53"/>
                                        </p:tgtEl>
                                        <p:attrNameLst>
                                          <p:attrName>ppt_x</p:attrName>
                                        </p:attrNameLst>
                                      </p:cBhvr>
                                      <p:tavLst>
                                        <p:tav tm="0">
                                          <p:val>
                                            <p:strVal val="#ppt_x"/>
                                          </p:val>
                                        </p:tav>
                                        <p:tav tm="100000">
                                          <p:val>
                                            <p:strVal val="#ppt_x"/>
                                          </p:val>
                                        </p:tav>
                                      </p:tavLst>
                                    </p:anim>
                                    <p:anim calcmode="lin" valueType="num">
                                      <p:cBhvr>
                                        <p:cTn id="34" dur="1000" fill="hold"/>
                                        <p:tgtEl>
                                          <p:spTgt spid="53"/>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fade">
                                      <p:cBhvr>
                                        <p:cTn id="37" dur="1000"/>
                                        <p:tgtEl>
                                          <p:spTgt spid="56"/>
                                        </p:tgtEl>
                                      </p:cBhvr>
                                    </p:animEffect>
                                    <p:anim calcmode="lin" valueType="num">
                                      <p:cBhvr>
                                        <p:cTn id="38" dur="1000" fill="hold"/>
                                        <p:tgtEl>
                                          <p:spTgt spid="56"/>
                                        </p:tgtEl>
                                        <p:attrNameLst>
                                          <p:attrName>ppt_x</p:attrName>
                                        </p:attrNameLst>
                                      </p:cBhvr>
                                      <p:tavLst>
                                        <p:tav tm="0">
                                          <p:val>
                                            <p:strVal val="#ppt_x"/>
                                          </p:val>
                                        </p:tav>
                                        <p:tav tm="100000">
                                          <p:val>
                                            <p:strVal val="#ppt_x"/>
                                          </p:val>
                                        </p:tav>
                                      </p:tavLst>
                                    </p:anim>
                                    <p:anim calcmode="lin" valueType="num">
                                      <p:cBhvr>
                                        <p:cTn id="39" dur="1000" fill="hold"/>
                                        <p:tgtEl>
                                          <p:spTgt spid="5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fade">
                                      <p:cBhvr>
                                        <p:cTn id="42" dur="1000"/>
                                        <p:tgtEl>
                                          <p:spTgt spid="62"/>
                                        </p:tgtEl>
                                      </p:cBhvr>
                                    </p:animEffect>
                                    <p:anim calcmode="lin" valueType="num">
                                      <p:cBhvr>
                                        <p:cTn id="43" dur="1000" fill="hold"/>
                                        <p:tgtEl>
                                          <p:spTgt spid="62"/>
                                        </p:tgtEl>
                                        <p:attrNameLst>
                                          <p:attrName>ppt_x</p:attrName>
                                        </p:attrNameLst>
                                      </p:cBhvr>
                                      <p:tavLst>
                                        <p:tav tm="0">
                                          <p:val>
                                            <p:strVal val="#ppt_x"/>
                                          </p:val>
                                        </p:tav>
                                        <p:tav tm="100000">
                                          <p:val>
                                            <p:strVal val="#ppt_x"/>
                                          </p:val>
                                        </p:tav>
                                      </p:tavLst>
                                    </p:anim>
                                    <p:anim calcmode="lin" valueType="num">
                                      <p:cBhvr>
                                        <p:cTn id="44" dur="1000" fill="hold"/>
                                        <p:tgtEl>
                                          <p:spTgt spid="6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1000"/>
                                        <p:tgtEl>
                                          <p:spTgt spid="61"/>
                                        </p:tgtEl>
                                      </p:cBhvr>
                                    </p:animEffect>
                                    <p:anim calcmode="lin" valueType="num">
                                      <p:cBhvr>
                                        <p:cTn id="48" dur="1000" fill="hold"/>
                                        <p:tgtEl>
                                          <p:spTgt spid="61"/>
                                        </p:tgtEl>
                                        <p:attrNameLst>
                                          <p:attrName>ppt_x</p:attrName>
                                        </p:attrNameLst>
                                      </p:cBhvr>
                                      <p:tavLst>
                                        <p:tav tm="0">
                                          <p:val>
                                            <p:strVal val="#ppt_x"/>
                                          </p:val>
                                        </p:tav>
                                        <p:tav tm="100000">
                                          <p:val>
                                            <p:strVal val="#ppt_x"/>
                                          </p:val>
                                        </p:tav>
                                      </p:tavLst>
                                    </p:anim>
                                    <p:anim calcmode="lin" valueType="num">
                                      <p:cBhvr>
                                        <p:cTn id="49" dur="1000" fill="hold"/>
                                        <p:tgtEl>
                                          <p:spTgt spid="61"/>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1000"/>
                                        <p:tgtEl>
                                          <p:spTgt spid="3"/>
                                        </p:tgtEl>
                                      </p:cBhvr>
                                    </p:animEffect>
                                    <p:anim calcmode="lin" valueType="num">
                                      <p:cBhvr>
                                        <p:cTn id="53" dur="1000" fill="hold"/>
                                        <p:tgtEl>
                                          <p:spTgt spid="3"/>
                                        </p:tgtEl>
                                        <p:attrNameLst>
                                          <p:attrName>ppt_x</p:attrName>
                                        </p:attrNameLst>
                                      </p:cBhvr>
                                      <p:tavLst>
                                        <p:tav tm="0">
                                          <p:val>
                                            <p:strVal val="#ppt_x"/>
                                          </p:val>
                                        </p:tav>
                                        <p:tav tm="100000">
                                          <p:val>
                                            <p:strVal val="#ppt_x"/>
                                          </p:val>
                                        </p:tav>
                                      </p:tavLst>
                                    </p:anim>
                                    <p:anim calcmode="lin" valueType="num">
                                      <p:cBhvr>
                                        <p:cTn id="5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 grpId="0"/>
      <p:bldP spid="3" grpId="0"/>
      <p:bldP spid="61" grpId="0"/>
      <p:bldP spid="6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5" descr="D:\360Downloads\541389396\Image\[7UEQ$375R[UOHA4O1_QBBN.jpg"/>
          <p:cNvPicPr>
            <a:picLocks noChangeAspect="1"/>
          </p:cNvPicPr>
          <p:nvPr/>
        </p:nvPicPr>
        <p:blipFill>
          <a:blip r:embed="rId1"/>
          <a:stretch>
            <a:fillRect/>
          </a:stretch>
        </p:blipFill>
        <p:spPr>
          <a:xfrm>
            <a:off x="504191" y="119810"/>
            <a:ext cx="2136775" cy="635000"/>
          </a:xfrm>
          <a:prstGeom prst="rect">
            <a:avLst/>
          </a:prstGeom>
          <a:noFill/>
          <a:ln w="9525">
            <a:noFill/>
          </a:ln>
        </p:spPr>
      </p:pic>
      <p:grpSp>
        <p:nvGrpSpPr>
          <p:cNvPr id="8198" name="组合 1048"/>
          <p:cNvGrpSpPr/>
          <p:nvPr/>
        </p:nvGrpSpPr>
        <p:grpSpPr>
          <a:xfrm>
            <a:off x="0" y="625905"/>
            <a:ext cx="7478713" cy="376239"/>
            <a:chOff x="0" y="0"/>
            <a:chExt cx="7479061" cy="376484"/>
          </a:xfrm>
        </p:grpSpPr>
        <p:sp>
          <p:nvSpPr>
            <p:cNvPr id="8201" name="矩形 94"/>
            <p:cNvSpPr/>
            <p:nvPr/>
          </p:nvSpPr>
          <p:spPr>
            <a:xfrm>
              <a:off x="279413" y="265286"/>
              <a:ext cx="7199648" cy="19063"/>
            </a:xfrm>
            <a:prstGeom prst="rect">
              <a:avLst/>
            </a:prstGeom>
            <a:gradFill rotWithShape="1">
              <a:gsLst>
                <a:gs pos="0">
                  <a:schemeClr val="bg1">
                    <a:alpha val="0"/>
                  </a:schemeClr>
                </a:gs>
                <a:gs pos="100000">
                  <a:srgbClr val="00A336"/>
                </a:gs>
              </a:gsLst>
              <a:lin ang="0" scaled="1"/>
              <a:tileRect/>
            </a:gradFill>
            <a:ln w="9525">
              <a:noFill/>
            </a:ln>
          </p:spPr>
          <p:txBody>
            <a:bodyPr anchor="ctr"/>
            <a:lstStyle/>
            <a:p>
              <a:pPr algn="ctr">
                <a:spcBef>
                  <a:spcPct val="0"/>
                </a:spcBef>
                <a:buFont typeface="Arial" panose="020B0604020202020204" pitchFamily="34" charset="0"/>
                <a:buNone/>
              </a:pPr>
              <a:endParaRPr lang="zh-CN" altLang="en-US" sz="2400" b="0" dirty="0">
                <a:solidFill>
                  <a:srgbClr val="FFFFFF"/>
                </a:solidFill>
                <a:latin typeface="Calibri" panose="020F0502020204030204" pitchFamily="34" charset="0"/>
                <a:ea typeface="宋体" panose="02010600030101010101" pitchFamily="2" charset="-122"/>
              </a:endParaRPr>
            </a:p>
          </p:txBody>
        </p:sp>
        <p:pic>
          <p:nvPicPr>
            <p:cNvPr id="8202" name="Picture 3" descr="E:\桌面\绿叶.png"/>
            <p:cNvPicPr>
              <a:picLocks noChangeAspect="1"/>
            </p:cNvPicPr>
            <p:nvPr/>
          </p:nvPicPr>
          <p:blipFill>
            <a:blip r:embed="rId2"/>
            <a:stretch>
              <a:fillRect/>
            </a:stretch>
          </p:blipFill>
          <p:spPr>
            <a:xfrm rot="-1584236">
              <a:off x="0" y="0"/>
              <a:ext cx="585193" cy="376484"/>
            </a:xfrm>
            <a:prstGeom prst="rect">
              <a:avLst/>
            </a:prstGeom>
            <a:noFill/>
            <a:ln w="9525">
              <a:noFill/>
            </a:ln>
          </p:spPr>
        </p:pic>
      </p:grpSp>
      <p:grpSp>
        <p:nvGrpSpPr>
          <p:cNvPr id="21" name="组合 20"/>
          <p:cNvGrpSpPr/>
          <p:nvPr/>
        </p:nvGrpSpPr>
        <p:grpSpPr>
          <a:xfrm>
            <a:off x="504099" y="1068595"/>
            <a:ext cx="393412" cy="216024"/>
            <a:chOff x="2414912" y="2636912"/>
            <a:chExt cx="393412" cy="216024"/>
          </a:xfrm>
        </p:grpSpPr>
        <p:sp>
          <p:nvSpPr>
            <p:cNvPr id="22" name="燕尾形 21"/>
            <p:cNvSpPr/>
            <p:nvPr/>
          </p:nvSpPr>
          <p:spPr>
            <a:xfrm>
              <a:off x="2593876" y="2636912"/>
              <a:ext cx="214448" cy="216024"/>
            </a:xfrm>
            <a:prstGeom prst="chevr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0000"/>
                </a:solidFill>
              </a:endParaRPr>
            </a:p>
          </p:txBody>
        </p:sp>
        <p:sp>
          <p:nvSpPr>
            <p:cNvPr id="23" name="燕尾形 22"/>
            <p:cNvSpPr/>
            <p:nvPr/>
          </p:nvSpPr>
          <p:spPr>
            <a:xfrm>
              <a:off x="2414912" y="2636912"/>
              <a:ext cx="214448" cy="216024"/>
            </a:xfrm>
            <a:prstGeom prst="chevr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0000"/>
                </a:solidFill>
              </a:endParaRPr>
            </a:p>
          </p:txBody>
        </p:sp>
      </p:grpSp>
      <p:sp>
        <p:nvSpPr>
          <p:cNvPr id="24" name="矩形 6"/>
          <p:cNvSpPr>
            <a:spLocks noChangeArrowheads="1"/>
          </p:cNvSpPr>
          <p:nvPr/>
        </p:nvSpPr>
        <p:spPr bwMode="auto">
          <a:xfrm>
            <a:off x="863508" y="945775"/>
            <a:ext cx="565262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pPr>
            <a:r>
              <a:rPr lang="en-US" altLang="zh-CN" sz="2400" dirty="0">
                <a:latin typeface="Arial" panose="020B0604020202020204" pitchFamily="34" charset="0"/>
                <a:ea typeface="微软雅黑" panose="020B0503020204020204" pitchFamily="34" charset="-122"/>
                <a:cs typeface="Arial" panose="020B0604020202020204" pitchFamily="34" charset="0"/>
              </a:rPr>
              <a:t>【5</a:t>
            </a:r>
            <a:r>
              <a:rPr lang="en-US" altLang="zh-CN" sz="2400" dirty="0" smtClean="0">
                <a:latin typeface="Arial" panose="020B0604020202020204" pitchFamily="34" charset="0"/>
                <a:ea typeface="微软雅黑" panose="020B0503020204020204" pitchFamily="34" charset="-122"/>
                <a:cs typeface="Arial" panose="020B0604020202020204" pitchFamily="34" charset="0"/>
              </a:rPr>
              <a:t>】</a:t>
            </a:r>
            <a:r>
              <a:rPr lang="zh-CN" altLang="zh-CN" sz="2400" spc="38" dirty="0" smtClean="0">
                <a:solidFill>
                  <a:schemeClr val="tx1">
                    <a:lumMod val="95000"/>
                    <a:lumOff val="5000"/>
                  </a:schemeClr>
                </a:solidFill>
                <a:latin typeface="微软雅黑" panose="020B0503020204020204" pitchFamily="34" charset="-122"/>
                <a:ea typeface="微软雅黑" panose="020B0503020204020204" pitchFamily="34" charset="-122"/>
              </a:rPr>
              <a:t>融合</a:t>
            </a:r>
            <a:r>
              <a:rPr lang="zh-CN" altLang="en-US" sz="2400" spc="38" dirty="0" smtClean="0">
                <a:solidFill>
                  <a:schemeClr val="tx1">
                    <a:lumMod val="95000"/>
                    <a:lumOff val="5000"/>
                  </a:schemeClr>
                </a:solidFill>
                <a:latin typeface="微软雅黑" panose="020B0503020204020204" pitchFamily="34" charset="-122"/>
                <a:ea typeface="微软雅黑" panose="020B0503020204020204" pitchFamily="34" charset="-122"/>
              </a:rPr>
              <a:t>展现</a:t>
            </a:r>
            <a:r>
              <a:rPr lang="zh-CN" altLang="zh-CN" sz="2400" spc="38" dirty="0" smtClean="0">
                <a:solidFill>
                  <a:schemeClr val="tx1">
                    <a:lumMod val="95000"/>
                    <a:lumOff val="5000"/>
                  </a:schemeClr>
                </a:solidFill>
                <a:latin typeface="微软雅黑" panose="020B0503020204020204" pitchFamily="34" charset="-122"/>
                <a:ea typeface="微软雅黑" panose="020B0503020204020204" pitchFamily="34" charset="-122"/>
              </a:rPr>
              <a:t>更</a:t>
            </a:r>
            <a:r>
              <a:rPr lang="zh-CN" altLang="zh-CN" sz="2400" spc="38" dirty="0">
                <a:solidFill>
                  <a:schemeClr val="tx1">
                    <a:lumMod val="95000"/>
                    <a:lumOff val="5000"/>
                  </a:schemeClr>
                </a:solidFill>
                <a:latin typeface="微软雅黑" panose="020B0503020204020204" pitchFamily="34" charset="-122"/>
                <a:ea typeface="微软雅黑" panose="020B0503020204020204" pitchFamily="34" charset="-122"/>
              </a:rPr>
              <a:t>直观</a:t>
            </a:r>
            <a:endParaRPr lang="zh-CN" altLang="zh-CN" sz="2400" spc="38"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25" name="组合 24"/>
          <p:cNvGrpSpPr/>
          <p:nvPr/>
        </p:nvGrpSpPr>
        <p:grpSpPr>
          <a:xfrm>
            <a:off x="279400" y="1456690"/>
            <a:ext cx="11757025" cy="1689100"/>
            <a:chOff x="862" y="2545"/>
            <a:chExt cx="32164" cy="2527"/>
          </a:xfrm>
        </p:grpSpPr>
        <p:sp>
          <p:nvSpPr>
            <p:cNvPr id="27" name="圆角矩形 25"/>
            <p:cNvSpPr/>
            <p:nvPr/>
          </p:nvSpPr>
          <p:spPr>
            <a:xfrm>
              <a:off x="975" y="2643"/>
              <a:ext cx="31912" cy="2346"/>
            </a:xfrm>
            <a:prstGeom prst="roundRect">
              <a:avLst>
                <a:gd name="adj" fmla="val 0"/>
              </a:avLst>
            </a:prstGeom>
            <a:noFill/>
            <a:ln w="3175">
              <a:solidFill>
                <a:srgbClr val="4141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0" name="矩形 93"/>
            <p:cNvSpPr/>
            <p:nvPr/>
          </p:nvSpPr>
          <p:spPr>
            <a:xfrm>
              <a:off x="862" y="2545"/>
              <a:ext cx="982" cy="579"/>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02A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1" name="矩形 93"/>
            <p:cNvSpPr/>
            <p:nvPr/>
          </p:nvSpPr>
          <p:spPr>
            <a:xfrm rot="10800000">
              <a:off x="32025" y="4482"/>
              <a:ext cx="1001" cy="590"/>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02A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4" name="矩形 3"/>
          <p:cNvSpPr/>
          <p:nvPr/>
        </p:nvSpPr>
        <p:spPr>
          <a:xfrm>
            <a:off x="428098" y="1330808"/>
            <a:ext cx="11494104" cy="1815465"/>
          </a:xfrm>
          <a:prstGeom prst="rect">
            <a:avLst/>
          </a:prstGeom>
        </p:spPr>
        <p:txBody>
          <a:bodyPr wrap="square">
            <a:spAutoFit/>
          </a:bodyPr>
          <a:lstStyle/>
          <a:p>
            <a:pPr>
              <a:lnSpc>
                <a:spcPct val="150000"/>
              </a:lnSpc>
            </a:pPr>
            <a:r>
              <a:rPr lang="en-US" altLang="zh-CN" sz="2665" spc="38" dirty="0" smtClean="0">
                <a:solidFill>
                  <a:schemeClr val="tx1">
                    <a:lumMod val="95000"/>
                    <a:lumOff val="5000"/>
                  </a:schemeClr>
                </a:solidFill>
                <a:latin typeface="微软雅黑" panose="020B0503020204020204" pitchFamily="34" charset="-122"/>
                <a:ea typeface="微软雅黑" panose="020B0503020204020204" pitchFamily="34" charset="-122"/>
              </a:rPr>
              <a:t>   </a:t>
            </a:r>
            <a:r>
              <a:rPr lang="en-US" altLang="zh-CN" sz="2400" spc="38" dirty="0" smtClean="0">
                <a:solidFill>
                  <a:schemeClr val="tx1">
                    <a:lumMod val="95000"/>
                    <a:lumOff val="5000"/>
                  </a:schemeClr>
                </a:solidFill>
                <a:latin typeface="微软雅黑" panose="020B0503020204020204" pitchFamily="34" charset="-122"/>
                <a:ea typeface="微软雅黑" panose="020B0503020204020204" pitchFamily="34" charset="-122"/>
              </a:rPr>
              <a:t>  </a:t>
            </a:r>
            <a:r>
              <a:rPr lang="zh-CN" altLang="zh-CN" sz="2400" spc="38" dirty="0" smtClean="0">
                <a:solidFill>
                  <a:schemeClr val="tx1">
                    <a:lumMod val="95000"/>
                    <a:lumOff val="5000"/>
                  </a:schemeClr>
                </a:solidFill>
                <a:latin typeface="微软雅黑" panose="020B0503020204020204" pitchFamily="34" charset="-122"/>
                <a:ea typeface="微软雅黑" panose="020B0503020204020204" pitchFamily="34" charset="-122"/>
              </a:rPr>
              <a:t>安全</a:t>
            </a:r>
            <a:r>
              <a:rPr lang="zh-CN" altLang="zh-CN" sz="2400" spc="38" dirty="0">
                <a:solidFill>
                  <a:schemeClr val="tx1">
                    <a:lumMod val="95000"/>
                    <a:lumOff val="5000"/>
                  </a:schemeClr>
                </a:solidFill>
                <a:latin typeface="微软雅黑" panose="020B0503020204020204" pitchFamily="34" charset="-122"/>
                <a:ea typeface="微软雅黑" panose="020B0503020204020204" pitchFamily="34" charset="-122"/>
              </a:rPr>
              <a:t>监控</a:t>
            </a:r>
            <a:r>
              <a:rPr lang="zh-CN" altLang="en-US" sz="2400" spc="38"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zh-CN" sz="2400" spc="38" dirty="0">
                <a:solidFill>
                  <a:schemeClr val="tx1">
                    <a:lumMod val="95000"/>
                    <a:lumOff val="5000"/>
                  </a:schemeClr>
                </a:solidFill>
                <a:latin typeface="微软雅黑" panose="020B0503020204020204" pitchFamily="34" charset="-122"/>
                <a:ea typeface="微软雅黑" panose="020B0503020204020204" pitchFamily="34" charset="-122"/>
              </a:rPr>
              <a:t>人员位置监测、应急广播和电力系统数据进行</a:t>
            </a:r>
            <a:r>
              <a:rPr lang="zh-CN" altLang="zh-CN" sz="2400" spc="38" dirty="0" smtClean="0">
                <a:solidFill>
                  <a:schemeClr val="tx1">
                    <a:lumMod val="95000"/>
                    <a:lumOff val="5000"/>
                  </a:schemeClr>
                </a:solidFill>
                <a:latin typeface="微软雅黑" panose="020B0503020204020204" pitchFamily="34" charset="-122"/>
                <a:ea typeface="微软雅黑" panose="020B0503020204020204" pitchFamily="34" charset="-122"/>
              </a:rPr>
              <a:t>了</a:t>
            </a:r>
            <a:r>
              <a:rPr lang="zh-CN" altLang="en-US" sz="2400" spc="38" dirty="0" smtClean="0">
                <a:solidFill>
                  <a:schemeClr val="tx1">
                    <a:lumMod val="95000"/>
                    <a:lumOff val="5000"/>
                  </a:schemeClr>
                </a:solidFill>
                <a:latin typeface="微软雅黑" panose="020B0503020204020204" pitchFamily="34" charset="-122"/>
                <a:ea typeface="微软雅黑" panose="020B0503020204020204" pitchFamily="34" charset="-122"/>
              </a:rPr>
              <a:t>地面</a:t>
            </a:r>
            <a:r>
              <a:rPr lang="zh-CN" altLang="zh-CN" sz="2400" spc="38" dirty="0" smtClean="0">
                <a:solidFill>
                  <a:schemeClr val="tx1">
                    <a:lumMod val="95000"/>
                    <a:lumOff val="5000"/>
                  </a:schemeClr>
                </a:solidFill>
                <a:latin typeface="微软雅黑" panose="020B0503020204020204" pitchFamily="34" charset="-122"/>
                <a:ea typeface="微软雅黑" panose="020B0503020204020204" pitchFamily="34" charset="-122"/>
              </a:rPr>
              <a:t>融合</a:t>
            </a:r>
            <a:r>
              <a:rPr lang="zh-CN" altLang="zh-CN" sz="2400" spc="38" dirty="0">
                <a:solidFill>
                  <a:schemeClr val="tx1">
                    <a:lumMod val="95000"/>
                    <a:lumOff val="5000"/>
                  </a:schemeClr>
                </a:solidFill>
                <a:latin typeface="微软雅黑" panose="020B0503020204020204" pitchFamily="34" charset="-122"/>
                <a:ea typeface="微软雅黑" panose="020B0503020204020204" pitchFamily="34" charset="-122"/>
              </a:rPr>
              <a:t>，实现了数据互联互通。融合软件利用</a:t>
            </a:r>
            <a:r>
              <a:rPr lang="en-US" altLang="zh-CN" sz="2400" spc="38" dirty="0">
                <a:solidFill>
                  <a:schemeClr val="tx1">
                    <a:lumMod val="95000"/>
                    <a:lumOff val="5000"/>
                  </a:schemeClr>
                </a:solidFill>
                <a:latin typeface="微软雅黑" panose="020B0503020204020204" pitchFamily="34" charset="-122"/>
                <a:ea typeface="微软雅黑" panose="020B0503020204020204" pitchFamily="34" charset="-122"/>
              </a:rPr>
              <a:t>GIS</a:t>
            </a:r>
            <a:r>
              <a:rPr lang="zh-CN" altLang="zh-CN" sz="2400" spc="38" dirty="0">
                <a:solidFill>
                  <a:schemeClr val="tx1">
                    <a:lumMod val="95000"/>
                    <a:lumOff val="5000"/>
                  </a:schemeClr>
                </a:solidFill>
                <a:latin typeface="微软雅黑" panose="020B0503020204020204" pitchFamily="34" charset="-122"/>
                <a:ea typeface="微软雅黑" panose="020B0503020204020204" pitchFamily="34" charset="-122"/>
              </a:rPr>
              <a:t>技术构建</a:t>
            </a:r>
            <a:r>
              <a:rPr lang="zh-CN" altLang="zh-CN" sz="2400" spc="225" dirty="0">
                <a:ln w="11430"/>
                <a:solidFill>
                  <a:srgbClr val="FF0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rPr>
              <a:t>全矿井一张图</a:t>
            </a:r>
            <a:r>
              <a:rPr lang="zh-CN" altLang="zh-CN" sz="2400" spc="38" dirty="0">
                <a:solidFill>
                  <a:schemeClr val="tx1">
                    <a:lumMod val="95000"/>
                    <a:lumOff val="5000"/>
                  </a:schemeClr>
                </a:solidFill>
                <a:latin typeface="微软雅黑" panose="020B0503020204020204" pitchFamily="34" charset="-122"/>
                <a:ea typeface="微软雅黑" panose="020B0503020204020204" pitchFamily="34" charset="-122"/>
              </a:rPr>
              <a:t>，直观展现井下各个关键要素和运行状态，为科学调度提供决策依据。</a:t>
            </a:r>
            <a:endParaRPr lang="zh-CN" altLang="en-US" sz="2400" spc="38" dirty="0">
              <a:solidFill>
                <a:schemeClr val="tx1">
                  <a:lumMod val="95000"/>
                  <a:lumOff val="5000"/>
                </a:schemeClr>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125" y="3145155"/>
            <a:ext cx="11619865" cy="3318510"/>
          </a:xfrm>
          <a:prstGeom prst="rect">
            <a:avLst/>
          </a:prstGeom>
          <a:effectLst>
            <a:outerShdw blurRad="50800" dist="38100" dir="2700000" algn="tl" rotWithShape="0">
              <a:prstClr val="black">
                <a:alpha val="40000"/>
              </a:prstClr>
            </a:outerShdw>
          </a:effectLst>
        </p:spPr>
      </p:pic>
      <p:sp>
        <p:nvSpPr>
          <p:cNvPr id="35" name="矩形 34"/>
          <p:cNvSpPr/>
          <p:nvPr/>
        </p:nvSpPr>
        <p:spPr>
          <a:xfrm>
            <a:off x="4007520" y="6463982"/>
            <a:ext cx="4211371" cy="460375"/>
          </a:xfrm>
          <a:prstGeom prst="rect">
            <a:avLst/>
          </a:prstGeom>
        </p:spPr>
        <p:txBody>
          <a:bodyPr wrap="square">
            <a:spAutoFit/>
          </a:bodyPr>
          <a:lstStyle/>
          <a:p>
            <a:pPr algn="ctr"/>
            <a:r>
              <a:rPr lang="zh-CN" altLang="en-US" sz="2400" dirty="0" smtClean="0"/>
              <a:t>石壕煤矿“一张图”效果</a:t>
            </a:r>
            <a:endParaRPr lang="zh-CN" altLang="en-US" sz="2400" dirty="0"/>
          </a:p>
        </p:txBody>
      </p:sp>
      <p:sp>
        <p:nvSpPr>
          <p:cNvPr id="18" name="矩形 72"/>
          <p:cNvSpPr/>
          <p:nvPr/>
        </p:nvSpPr>
        <p:spPr>
          <a:xfrm>
            <a:off x="8003867" y="-6555"/>
            <a:ext cx="4188135" cy="521970"/>
          </a:xfrm>
          <a:prstGeom prst="rect">
            <a:avLst/>
          </a:prstGeom>
          <a:solidFill>
            <a:srgbClr val="FFC000"/>
          </a:solidFill>
          <a:ln w="9525">
            <a:noFill/>
          </a:ln>
        </p:spPr>
        <p:txBody>
          <a:bodyPr wrap="square">
            <a:spAutoFit/>
          </a:bodyPr>
          <a:lstStyle/>
          <a:p>
            <a:pPr eaLnBrk="0" hangingPunct="0">
              <a:spcBef>
                <a:spcPct val="0"/>
              </a:spcBef>
            </a:pPr>
            <a:r>
              <a:rPr lang="zh-CN" altLang="en-US" sz="2800" dirty="0">
                <a:latin typeface="黑体" panose="02010609060101010101" pitchFamily="49" charset="-122"/>
                <a:ea typeface="黑体" panose="02010609060101010101" pitchFamily="49" charset="-122"/>
              </a:rPr>
              <a:t>三、全面</a:t>
            </a:r>
            <a:r>
              <a:rPr lang="zh-CN" altLang="en-US" sz="2800" dirty="0" smtClean="0">
                <a:latin typeface="黑体" panose="02010609060101010101" pitchFamily="49" charset="-122"/>
                <a:ea typeface="黑体" panose="02010609060101010101" pitchFamily="49" charset="-122"/>
              </a:rPr>
              <a:t>提升，成效</a:t>
            </a:r>
            <a:r>
              <a:rPr lang="zh-CN" altLang="en-US" sz="2800" dirty="0">
                <a:latin typeface="黑体" panose="02010609060101010101" pitchFamily="49" charset="-122"/>
                <a:ea typeface="黑体" panose="02010609060101010101" pitchFamily="49" charset="-122"/>
              </a:rPr>
              <a:t>初</a:t>
            </a:r>
            <a:r>
              <a:rPr lang="zh-CN" altLang="en-US" sz="2800" dirty="0" smtClean="0">
                <a:latin typeface="黑体" panose="02010609060101010101" pitchFamily="49" charset="-122"/>
                <a:ea typeface="黑体" panose="02010609060101010101" pitchFamily="49" charset="-122"/>
              </a:rPr>
              <a:t>现</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500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
                                        <p:tgtEl>
                                          <p:spTgt spid="2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1000"/>
                                        <p:tgtEl>
                                          <p:spTgt spid="25"/>
                                        </p:tgtEl>
                                      </p:cBhvr>
                                    </p:animEffect>
                                    <p:anim calcmode="lin" valueType="num">
                                      <p:cBhvr>
                                        <p:cTn id="16" dur="1000" fill="hold"/>
                                        <p:tgtEl>
                                          <p:spTgt spid="25"/>
                                        </p:tgtEl>
                                        <p:attrNameLst>
                                          <p:attrName>ppt_x</p:attrName>
                                        </p:attrNameLst>
                                      </p:cBhvr>
                                      <p:tavLst>
                                        <p:tav tm="0">
                                          <p:val>
                                            <p:strVal val="#ppt_x"/>
                                          </p:val>
                                        </p:tav>
                                        <p:tav tm="100000">
                                          <p:val>
                                            <p:strVal val="#ppt_x"/>
                                          </p:val>
                                        </p:tav>
                                      </p:tavLst>
                                    </p:anim>
                                    <p:anim calcmode="lin" valueType="num">
                                      <p:cBhvr>
                                        <p:cTn id="17" dur="1000" fill="hold"/>
                                        <p:tgtEl>
                                          <p:spTgt spid="25"/>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 grpId="0"/>
      <p:bldP spid="3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5" descr="D:\360Downloads\541389396\Image\[7UEQ$375R[UOHA4O1_QBBN.jpg"/>
          <p:cNvPicPr>
            <a:picLocks noChangeAspect="1"/>
          </p:cNvPicPr>
          <p:nvPr/>
        </p:nvPicPr>
        <p:blipFill>
          <a:blip r:embed="rId1"/>
          <a:stretch>
            <a:fillRect/>
          </a:stretch>
        </p:blipFill>
        <p:spPr>
          <a:xfrm>
            <a:off x="409576" y="62660"/>
            <a:ext cx="2136775" cy="635000"/>
          </a:xfrm>
          <a:prstGeom prst="rect">
            <a:avLst/>
          </a:prstGeom>
          <a:noFill/>
          <a:ln w="9525">
            <a:noFill/>
          </a:ln>
        </p:spPr>
      </p:pic>
      <p:grpSp>
        <p:nvGrpSpPr>
          <p:cNvPr id="8198" name="组合 1048"/>
          <p:cNvGrpSpPr/>
          <p:nvPr/>
        </p:nvGrpSpPr>
        <p:grpSpPr>
          <a:xfrm>
            <a:off x="0" y="625905"/>
            <a:ext cx="7478713" cy="376239"/>
            <a:chOff x="0" y="0"/>
            <a:chExt cx="7479061" cy="376484"/>
          </a:xfrm>
        </p:grpSpPr>
        <p:sp>
          <p:nvSpPr>
            <p:cNvPr id="8201" name="矩形 94"/>
            <p:cNvSpPr/>
            <p:nvPr/>
          </p:nvSpPr>
          <p:spPr>
            <a:xfrm>
              <a:off x="279413" y="265286"/>
              <a:ext cx="7199648" cy="19063"/>
            </a:xfrm>
            <a:prstGeom prst="rect">
              <a:avLst/>
            </a:prstGeom>
            <a:gradFill rotWithShape="1">
              <a:gsLst>
                <a:gs pos="0">
                  <a:schemeClr val="bg1">
                    <a:alpha val="0"/>
                  </a:schemeClr>
                </a:gs>
                <a:gs pos="100000">
                  <a:srgbClr val="00A336"/>
                </a:gs>
              </a:gsLst>
              <a:lin ang="0" scaled="1"/>
              <a:tileRect/>
            </a:gradFill>
            <a:ln w="9525">
              <a:noFill/>
            </a:ln>
          </p:spPr>
          <p:txBody>
            <a:bodyPr anchor="ctr"/>
            <a:lstStyle/>
            <a:p>
              <a:pPr algn="ctr">
                <a:spcBef>
                  <a:spcPct val="0"/>
                </a:spcBef>
                <a:buFont typeface="Arial" panose="020B0604020202020204" pitchFamily="34" charset="0"/>
                <a:buNone/>
              </a:pPr>
              <a:endParaRPr lang="zh-CN" altLang="en-US" sz="2400" b="0" dirty="0">
                <a:solidFill>
                  <a:srgbClr val="FFFFFF"/>
                </a:solidFill>
                <a:latin typeface="Calibri" panose="020F0502020204030204" pitchFamily="34" charset="0"/>
                <a:ea typeface="宋体" panose="02010600030101010101" pitchFamily="2" charset="-122"/>
              </a:endParaRPr>
            </a:p>
          </p:txBody>
        </p:sp>
        <p:pic>
          <p:nvPicPr>
            <p:cNvPr id="8202" name="Picture 3" descr="E:\桌面\绿叶.png"/>
            <p:cNvPicPr>
              <a:picLocks noChangeAspect="1"/>
            </p:cNvPicPr>
            <p:nvPr/>
          </p:nvPicPr>
          <p:blipFill>
            <a:blip r:embed="rId2"/>
            <a:stretch>
              <a:fillRect/>
            </a:stretch>
          </p:blipFill>
          <p:spPr>
            <a:xfrm rot="-1584236">
              <a:off x="0" y="0"/>
              <a:ext cx="585193" cy="376484"/>
            </a:xfrm>
            <a:prstGeom prst="rect">
              <a:avLst/>
            </a:prstGeom>
            <a:noFill/>
            <a:ln w="9525">
              <a:noFill/>
            </a:ln>
          </p:spPr>
        </p:pic>
      </p:grpSp>
      <p:grpSp>
        <p:nvGrpSpPr>
          <p:cNvPr id="21" name="组合 20"/>
          <p:cNvGrpSpPr/>
          <p:nvPr/>
        </p:nvGrpSpPr>
        <p:grpSpPr>
          <a:xfrm>
            <a:off x="504099" y="1111225"/>
            <a:ext cx="393412" cy="216024"/>
            <a:chOff x="2414912" y="2636912"/>
            <a:chExt cx="393412" cy="216024"/>
          </a:xfrm>
        </p:grpSpPr>
        <p:sp>
          <p:nvSpPr>
            <p:cNvPr id="22" name="燕尾形 21"/>
            <p:cNvSpPr/>
            <p:nvPr/>
          </p:nvSpPr>
          <p:spPr>
            <a:xfrm>
              <a:off x="2593876" y="2636912"/>
              <a:ext cx="214448" cy="216024"/>
            </a:xfrm>
            <a:prstGeom prst="chevr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0000"/>
                </a:solidFill>
              </a:endParaRPr>
            </a:p>
          </p:txBody>
        </p:sp>
        <p:sp>
          <p:nvSpPr>
            <p:cNvPr id="23" name="燕尾形 22"/>
            <p:cNvSpPr/>
            <p:nvPr/>
          </p:nvSpPr>
          <p:spPr>
            <a:xfrm>
              <a:off x="2414912" y="2636912"/>
              <a:ext cx="214448" cy="216024"/>
            </a:xfrm>
            <a:prstGeom prst="chevr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0000"/>
                </a:solidFill>
              </a:endParaRPr>
            </a:p>
          </p:txBody>
        </p:sp>
      </p:grpSp>
      <p:sp>
        <p:nvSpPr>
          <p:cNvPr id="24" name="矩形 6"/>
          <p:cNvSpPr>
            <a:spLocks noChangeArrowheads="1"/>
          </p:cNvSpPr>
          <p:nvPr/>
        </p:nvSpPr>
        <p:spPr bwMode="auto">
          <a:xfrm>
            <a:off x="863508" y="988405"/>
            <a:ext cx="565262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pPr>
            <a:r>
              <a:rPr lang="en-US" altLang="zh-CN" sz="2400" dirty="0">
                <a:latin typeface="Arial" panose="020B0604020202020204" pitchFamily="34" charset="0"/>
                <a:ea typeface="微软雅黑" panose="020B0503020204020204" pitchFamily="34" charset="-122"/>
                <a:cs typeface="Arial" panose="020B0604020202020204" pitchFamily="34" charset="0"/>
              </a:rPr>
              <a:t>【6】</a:t>
            </a:r>
            <a:r>
              <a:rPr lang="zh-CN" altLang="zh-CN" sz="2400" spc="38" dirty="0">
                <a:solidFill>
                  <a:schemeClr val="tx1">
                    <a:lumMod val="95000"/>
                    <a:lumOff val="5000"/>
                  </a:schemeClr>
                </a:solidFill>
                <a:latin typeface="微软雅黑" panose="020B0503020204020204" pitchFamily="34" charset="-122"/>
                <a:ea typeface="微软雅黑" panose="020B0503020204020204" pitchFamily="34" charset="-122"/>
              </a:rPr>
              <a:t>数据应用更深入</a:t>
            </a:r>
            <a:endParaRPr lang="zh-CN" altLang="zh-CN" sz="2400" spc="38"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25" name="组合 24"/>
          <p:cNvGrpSpPr/>
          <p:nvPr/>
        </p:nvGrpSpPr>
        <p:grpSpPr>
          <a:xfrm>
            <a:off x="191770" y="1479550"/>
            <a:ext cx="11762105" cy="3050540"/>
            <a:chOff x="874" y="2491"/>
            <a:chExt cx="32177" cy="2512"/>
          </a:xfrm>
        </p:grpSpPr>
        <p:sp>
          <p:nvSpPr>
            <p:cNvPr id="27" name="圆角矩形 25"/>
            <p:cNvSpPr/>
            <p:nvPr/>
          </p:nvSpPr>
          <p:spPr>
            <a:xfrm>
              <a:off x="975" y="2562"/>
              <a:ext cx="31912" cy="2346"/>
            </a:xfrm>
            <a:prstGeom prst="roundRect">
              <a:avLst>
                <a:gd name="adj" fmla="val 0"/>
              </a:avLst>
            </a:prstGeom>
            <a:noFill/>
            <a:ln w="3175">
              <a:solidFill>
                <a:srgbClr val="4141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0" name="矩形 93"/>
            <p:cNvSpPr/>
            <p:nvPr/>
          </p:nvSpPr>
          <p:spPr>
            <a:xfrm>
              <a:off x="874" y="2491"/>
              <a:ext cx="933" cy="377"/>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02A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1" name="矩形 93"/>
            <p:cNvSpPr/>
            <p:nvPr/>
          </p:nvSpPr>
          <p:spPr>
            <a:xfrm rot="10800000">
              <a:off x="32025" y="4683"/>
              <a:ext cx="1026" cy="320"/>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02A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 name="矩形 1"/>
          <p:cNvSpPr/>
          <p:nvPr/>
        </p:nvSpPr>
        <p:spPr>
          <a:xfrm>
            <a:off x="336393" y="1593955"/>
            <a:ext cx="11617100" cy="2555875"/>
          </a:xfrm>
          <a:prstGeom prst="rect">
            <a:avLst/>
          </a:prstGeom>
        </p:spPr>
        <p:txBody>
          <a:bodyPr wrap="square">
            <a:spAutoFit/>
          </a:bodyPr>
          <a:lstStyle/>
          <a:p>
            <a:pPr lvl="0">
              <a:lnSpc>
                <a:spcPct val="150000"/>
              </a:lnSpc>
            </a:pPr>
            <a:r>
              <a:rPr lang="en-US" altLang="zh-CN" sz="2400" spc="38" dirty="0">
                <a:solidFill>
                  <a:schemeClr val="tx1">
                    <a:lumMod val="95000"/>
                    <a:lumOff val="5000"/>
                  </a:schemeClr>
                </a:solidFill>
                <a:latin typeface="微软雅黑" panose="020B0503020204020204" pitchFamily="34" charset="-122"/>
                <a:ea typeface="微软雅黑" panose="020B0503020204020204" pitchFamily="34" charset="-122"/>
              </a:rPr>
              <a:t>    </a:t>
            </a:r>
            <a:r>
              <a:rPr lang="zh-CN" altLang="zh-CN" sz="2665" spc="38" dirty="0">
                <a:solidFill>
                  <a:schemeClr val="tx1">
                    <a:lumMod val="95000"/>
                    <a:lumOff val="5000"/>
                  </a:schemeClr>
                </a:solidFill>
                <a:latin typeface="微软雅黑" panose="020B0503020204020204" pitchFamily="34" charset="-122"/>
                <a:ea typeface="微软雅黑" panose="020B0503020204020204" pitchFamily="34" charset="-122"/>
              </a:rPr>
              <a:t>我矿系统升级改造后，建立了多种</a:t>
            </a:r>
            <a:r>
              <a:rPr lang="zh-CN" altLang="zh-CN" sz="2665" spc="225" dirty="0">
                <a:ln w="11430"/>
                <a:solidFill>
                  <a:srgbClr val="FF0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rPr>
              <a:t>业务数据模型</a:t>
            </a:r>
            <a:r>
              <a:rPr lang="zh-CN" altLang="zh-CN" sz="2665" spc="38" dirty="0">
                <a:solidFill>
                  <a:schemeClr val="tx1">
                    <a:lumMod val="95000"/>
                    <a:lumOff val="5000"/>
                  </a:schemeClr>
                </a:solidFill>
                <a:latin typeface="微软雅黑" panose="020B0503020204020204" pitchFamily="34" charset="-122"/>
                <a:ea typeface="微软雅黑" panose="020B0503020204020204" pitchFamily="34" charset="-122"/>
              </a:rPr>
              <a:t>。也可根据建立的瓦斯涌出参数模型</a:t>
            </a:r>
            <a:r>
              <a:rPr lang="zh-CN" altLang="zh-CN" sz="2665" spc="225" dirty="0">
                <a:ln w="11430"/>
                <a:solidFill>
                  <a:srgbClr val="FF0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rPr>
              <a:t>实现突出预警</a:t>
            </a:r>
            <a:r>
              <a:rPr lang="zh-CN" altLang="zh-CN" sz="2665" spc="38" dirty="0">
                <a:solidFill>
                  <a:schemeClr val="tx1">
                    <a:lumMod val="95000"/>
                    <a:lumOff val="5000"/>
                  </a:schemeClr>
                </a:solidFill>
                <a:latin typeface="微软雅黑" panose="020B0503020204020204" pitchFamily="34" charset="-122"/>
                <a:ea typeface="微软雅黑" panose="020B0503020204020204" pitchFamily="34" charset="-122"/>
              </a:rPr>
              <a:t>，提醒防突人员进行必要的防突措施。还能够进行</a:t>
            </a:r>
            <a:r>
              <a:rPr lang="zh-CN" altLang="zh-CN" sz="2665" spc="225" dirty="0">
                <a:ln w="11430"/>
                <a:solidFill>
                  <a:srgbClr val="FF0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rPr>
              <a:t>大数据分析</a:t>
            </a:r>
            <a:r>
              <a:rPr lang="zh-CN" altLang="zh-CN" sz="2665" spc="38" dirty="0">
                <a:solidFill>
                  <a:schemeClr val="tx1">
                    <a:lumMod val="95000"/>
                    <a:lumOff val="5000"/>
                  </a:schemeClr>
                </a:solidFill>
                <a:latin typeface="微软雅黑" panose="020B0503020204020204" pitchFamily="34" charset="-122"/>
                <a:ea typeface="微软雅黑" panose="020B0503020204020204" pitchFamily="34" charset="-122"/>
              </a:rPr>
              <a:t>，对异常数据进行每月统计对比，找出矿井瓦斯管理短板，提升瓦斯治理效果。</a:t>
            </a:r>
            <a:endParaRPr lang="zh-CN" altLang="zh-CN" sz="2665" spc="38"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0" name="矩形 72"/>
          <p:cNvSpPr/>
          <p:nvPr/>
        </p:nvSpPr>
        <p:spPr>
          <a:xfrm>
            <a:off x="8003867" y="-6555"/>
            <a:ext cx="4188135" cy="521970"/>
          </a:xfrm>
          <a:prstGeom prst="rect">
            <a:avLst/>
          </a:prstGeom>
          <a:solidFill>
            <a:srgbClr val="FFC000"/>
          </a:solidFill>
          <a:ln w="9525">
            <a:noFill/>
          </a:ln>
        </p:spPr>
        <p:txBody>
          <a:bodyPr wrap="square">
            <a:spAutoFit/>
          </a:bodyPr>
          <a:lstStyle/>
          <a:p>
            <a:pPr eaLnBrk="0" hangingPunct="0">
              <a:spcBef>
                <a:spcPct val="0"/>
              </a:spcBef>
            </a:pPr>
            <a:r>
              <a:rPr lang="zh-CN" altLang="en-US" sz="2800" dirty="0">
                <a:latin typeface="黑体" panose="02010609060101010101" pitchFamily="49" charset="-122"/>
                <a:ea typeface="黑体" panose="02010609060101010101" pitchFamily="49" charset="-122"/>
              </a:rPr>
              <a:t>三、全面</a:t>
            </a:r>
            <a:r>
              <a:rPr lang="zh-CN" altLang="en-US" sz="2800" dirty="0" smtClean="0">
                <a:latin typeface="黑体" panose="02010609060101010101" pitchFamily="49" charset="-122"/>
                <a:ea typeface="黑体" panose="02010609060101010101" pitchFamily="49" charset="-122"/>
              </a:rPr>
              <a:t>提升，成效</a:t>
            </a:r>
            <a:r>
              <a:rPr lang="zh-CN" altLang="en-US" sz="2800" dirty="0">
                <a:latin typeface="黑体" panose="02010609060101010101" pitchFamily="49" charset="-122"/>
                <a:ea typeface="黑体" panose="02010609060101010101" pitchFamily="49" charset="-122"/>
              </a:rPr>
              <a:t>初</a:t>
            </a:r>
            <a:r>
              <a:rPr lang="zh-CN" altLang="en-US" sz="2800" dirty="0" smtClean="0">
                <a:latin typeface="黑体" panose="02010609060101010101" pitchFamily="49" charset="-122"/>
                <a:ea typeface="黑体" panose="02010609060101010101" pitchFamily="49" charset="-122"/>
              </a:rPr>
              <a:t>现</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500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
                                        <p:tgtEl>
                                          <p:spTgt spid="2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1000"/>
                                        <p:tgtEl>
                                          <p:spTgt spid="25"/>
                                        </p:tgtEl>
                                      </p:cBhvr>
                                    </p:animEffect>
                                    <p:anim calcmode="lin" valueType="num">
                                      <p:cBhvr>
                                        <p:cTn id="21" dur="1000" fill="hold"/>
                                        <p:tgtEl>
                                          <p:spTgt spid="25"/>
                                        </p:tgtEl>
                                        <p:attrNameLst>
                                          <p:attrName>ppt_x</p:attrName>
                                        </p:attrNameLst>
                                      </p:cBhvr>
                                      <p:tavLst>
                                        <p:tav tm="0">
                                          <p:val>
                                            <p:strVal val="#ppt_x"/>
                                          </p:val>
                                        </p:tav>
                                        <p:tav tm="100000">
                                          <p:val>
                                            <p:strVal val="#ppt_x"/>
                                          </p:val>
                                        </p:tav>
                                      </p:tavLst>
                                    </p:anim>
                                    <p:anim calcmode="lin" valueType="num">
                                      <p:cBhvr>
                                        <p:cTn id="2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淘宝网Chenying0907出品 4"/>
          <p:cNvSpPr/>
          <p:nvPr/>
        </p:nvSpPr>
        <p:spPr>
          <a:xfrm rot="2968493">
            <a:off x="8060691" y="1532255"/>
            <a:ext cx="3074988" cy="3613151"/>
          </a:xfrm>
          <a:prstGeom prst="rect">
            <a:avLst/>
          </a:prstGeom>
          <a:solidFill>
            <a:srgbClr val="FFC000"/>
          </a:solidFill>
          <a:ln w="9525">
            <a:noFill/>
          </a:ln>
        </p:spPr>
        <p:txBody>
          <a:bodyPr rot="10800000" vert="eaVert" anchor="ctr"/>
          <a:lstStyle/>
          <a:p>
            <a:pPr>
              <a:spcBef>
                <a:spcPct val="0"/>
              </a:spcBef>
            </a:pPr>
            <a:endParaRPr lang="zh-CN" altLang="en-US" sz="2400" dirty="0">
              <a:solidFill>
                <a:srgbClr val="FFFFFF"/>
              </a:solidFill>
              <a:latin typeface="Verdana" panose="020B0604030504040204" pitchFamily="34" charset="0"/>
              <a:ea typeface="微软雅黑" panose="020B0503020204020204" pitchFamily="34" charset="-122"/>
            </a:endParaRPr>
          </a:p>
        </p:txBody>
      </p:sp>
      <p:sp>
        <p:nvSpPr>
          <p:cNvPr id="7" name="淘宝网Chenying0907出品 6"/>
          <p:cNvSpPr/>
          <p:nvPr/>
        </p:nvSpPr>
        <p:spPr>
          <a:xfrm>
            <a:off x="8632236" y="3359128"/>
            <a:ext cx="2042769" cy="460375"/>
          </a:xfrm>
          <a:prstGeom prst="rect">
            <a:avLst/>
          </a:prstGeom>
          <a:noFill/>
          <a:ln w="9525">
            <a:noFill/>
          </a:ln>
        </p:spPr>
        <p:txBody>
          <a:bodyPr wrap="square">
            <a:spAutoFit/>
          </a:bodyPr>
          <a:lstStyle/>
          <a:p>
            <a:pPr algn="dist"/>
            <a:r>
              <a:rPr lang="en-US" altLang="zh-CN" sz="2400" dirty="0">
                <a:latin typeface="微软雅黑" panose="020B0503020204020204" pitchFamily="34" charset="-122"/>
                <a:ea typeface="微软雅黑" panose="020B0503020204020204" pitchFamily="34" charset="-122"/>
              </a:rPr>
              <a:t>CONTENTS</a:t>
            </a:r>
            <a:endParaRPr lang="zh-CN" altLang="en-US" sz="2400" dirty="0">
              <a:latin typeface="微软雅黑" panose="020B0503020204020204" pitchFamily="34" charset="-122"/>
              <a:ea typeface="微软雅黑" panose="020B0503020204020204" pitchFamily="34" charset="-122"/>
            </a:endParaRPr>
          </a:p>
        </p:txBody>
      </p:sp>
      <p:pic>
        <p:nvPicPr>
          <p:cNvPr id="3076" name="Picture 5" descr="D:\360Downloads\541389396\Image\[7UEQ$375R[UOHA4O1_QBBN.jpg"/>
          <p:cNvPicPr>
            <a:picLocks noChangeAspect="1"/>
          </p:cNvPicPr>
          <p:nvPr/>
        </p:nvPicPr>
        <p:blipFill>
          <a:blip r:embed="rId1"/>
          <a:stretch>
            <a:fillRect/>
          </a:stretch>
        </p:blipFill>
        <p:spPr>
          <a:xfrm>
            <a:off x="657861" y="88582"/>
            <a:ext cx="2136775" cy="635000"/>
          </a:xfrm>
          <a:prstGeom prst="rect">
            <a:avLst/>
          </a:prstGeom>
          <a:noFill/>
          <a:ln w="9525">
            <a:noFill/>
          </a:ln>
        </p:spPr>
      </p:pic>
      <p:sp>
        <p:nvSpPr>
          <p:cNvPr id="6" name="淘宝网Chenying0907出品 5"/>
          <p:cNvSpPr txBox="1"/>
          <p:nvPr/>
        </p:nvSpPr>
        <p:spPr>
          <a:xfrm>
            <a:off x="8546819" y="2673977"/>
            <a:ext cx="2598737" cy="645160"/>
          </a:xfrm>
          <a:prstGeom prst="rect">
            <a:avLst/>
          </a:prstGeom>
          <a:noFill/>
          <a:ln w="9525">
            <a:noFill/>
          </a:ln>
        </p:spPr>
        <p:txBody>
          <a:bodyPr>
            <a:spAutoFit/>
          </a:bodyPr>
          <a:lstStyle/>
          <a:p>
            <a:r>
              <a:rPr lang="zh-CN" altLang="en-US" sz="3600" dirty="0">
                <a:latin typeface="微软雅黑" panose="020B0503020204020204" pitchFamily="34" charset="-122"/>
                <a:ea typeface="微软雅黑" panose="020B0503020204020204" pitchFamily="34" charset="-122"/>
              </a:rPr>
              <a:t>汇报提纲</a:t>
            </a:r>
            <a:endParaRPr lang="zh-CN" altLang="en-US" sz="3600" dirty="0">
              <a:latin typeface="微软雅黑" panose="020B0503020204020204" pitchFamily="34" charset="-122"/>
              <a:ea typeface="微软雅黑" panose="020B0503020204020204" pitchFamily="34" charset="-122"/>
            </a:endParaRPr>
          </a:p>
        </p:txBody>
      </p:sp>
      <p:grpSp>
        <p:nvGrpSpPr>
          <p:cNvPr id="3078" name="组合 1048"/>
          <p:cNvGrpSpPr/>
          <p:nvPr/>
        </p:nvGrpSpPr>
        <p:grpSpPr>
          <a:xfrm>
            <a:off x="0" y="458329"/>
            <a:ext cx="7478713" cy="376239"/>
            <a:chOff x="0" y="0"/>
            <a:chExt cx="7479061" cy="376484"/>
          </a:xfrm>
        </p:grpSpPr>
        <p:sp>
          <p:nvSpPr>
            <p:cNvPr id="3105" name="矩形 94"/>
            <p:cNvSpPr/>
            <p:nvPr/>
          </p:nvSpPr>
          <p:spPr>
            <a:xfrm>
              <a:off x="279413" y="265286"/>
              <a:ext cx="7199648" cy="19063"/>
            </a:xfrm>
            <a:prstGeom prst="rect">
              <a:avLst/>
            </a:prstGeom>
            <a:gradFill rotWithShape="1">
              <a:gsLst>
                <a:gs pos="0">
                  <a:schemeClr val="bg1">
                    <a:alpha val="0"/>
                  </a:schemeClr>
                </a:gs>
                <a:gs pos="100000">
                  <a:srgbClr val="00A336"/>
                </a:gs>
              </a:gsLst>
              <a:lin ang="0" scaled="1"/>
              <a:tileRect/>
            </a:gradFill>
            <a:ln w="9525">
              <a:noFill/>
            </a:ln>
          </p:spPr>
          <p:txBody>
            <a:bodyPr anchor="ctr"/>
            <a:lstStyle/>
            <a:p>
              <a:pPr algn="ctr">
                <a:buFont typeface="Arial" panose="020B0604020202020204" pitchFamily="34" charset="0"/>
                <a:buNone/>
              </a:pPr>
              <a:endParaRPr lang="zh-CN" altLang="en-US" sz="2400" dirty="0">
                <a:solidFill>
                  <a:srgbClr val="FFFFFF"/>
                </a:solidFill>
                <a:latin typeface="Calibri" panose="020F0502020204030204" pitchFamily="34" charset="0"/>
                <a:ea typeface="宋体" panose="02010600030101010101" pitchFamily="2" charset="-122"/>
              </a:endParaRPr>
            </a:p>
          </p:txBody>
        </p:sp>
        <p:pic>
          <p:nvPicPr>
            <p:cNvPr id="3106" name="Picture 3" descr="E:\桌面\绿叶.png"/>
            <p:cNvPicPr>
              <a:picLocks noChangeAspect="1"/>
            </p:cNvPicPr>
            <p:nvPr/>
          </p:nvPicPr>
          <p:blipFill>
            <a:blip r:embed="rId2"/>
            <a:stretch>
              <a:fillRect/>
            </a:stretch>
          </p:blipFill>
          <p:spPr>
            <a:xfrm rot="-1584236">
              <a:off x="0" y="0"/>
              <a:ext cx="585193" cy="376484"/>
            </a:xfrm>
            <a:prstGeom prst="rect">
              <a:avLst/>
            </a:prstGeom>
            <a:noFill/>
            <a:ln w="9525">
              <a:noFill/>
            </a:ln>
          </p:spPr>
        </p:pic>
      </p:grpSp>
      <p:pic>
        <p:nvPicPr>
          <p:cNvPr id="3079" name="Picture 9" descr="资料图片-5：30年前的重庆能源集团石壕煤矿。"/>
          <p:cNvPicPr>
            <a:picLocks noChangeAspect="1"/>
          </p:cNvPicPr>
          <p:nvPr/>
        </p:nvPicPr>
        <p:blipFill>
          <a:blip r:embed="rId3"/>
          <a:stretch>
            <a:fillRect/>
          </a:stretch>
        </p:blipFill>
        <p:spPr>
          <a:xfrm>
            <a:off x="0" y="5013328"/>
            <a:ext cx="12192000" cy="1844675"/>
          </a:xfrm>
          <a:prstGeom prst="rect">
            <a:avLst/>
          </a:prstGeom>
          <a:noFill/>
          <a:ln w="9525">
            <a:noFill/>
          </a:ln>
        </p:spPr>
      </p:pic>
      <p:grpSp>
        <p:nvGrpSpPr>
          <p:cNvPr id="3080" name="组合 76"/>
          <p:cNvGrpSpPr/>
          <p:nvPr/>
        </p:nvGrpSpPr>
        <p:grpSpPr>
          <a:xfrm>
            <a:off x="2615317" y="4164921"/>
            <a:ext cx="828675" cy="647700"/>
            <a:chOff x="0" y="0"/>
            <a:chExt cx="650875" cy="552450"/>
          </a:xfrm>
        </p:grpSpPr>
        <p:grpSp>
          <p:nvGrpSpPr>
            <p:cNvPr id="3100" name="Group 1100"/>
            <p:cNvGrpSpPr/>
            <p:nvPr/>
          </p:nvGrpSpPr>
          <p:grpSpPr>
            <a:xfrm>
              <a:off x="0" y="0"/>
              <a:ext cx="650875" cy="552450"/>
              <a:chOff x="0" y="0"/>
              <a:chExt cx="1549" cy="1351"/>
            </a:xfrm>
          </p:grpSpPr>
          <p:sp>
            <p:nvSpPr>
              <p:cNvPr id="3102" name="AutoShape 1101"/>
              <p:cNvSpPr/>
              <p:nvPr/>
            </p:nvSpPr>
            <p:spPr>
              <a:xfrm>
                <a:off x="13" y="23"/>
                <a:ext cx="1536" cy="1328"/>
              </a:xfrm>
              <a:prstGeom prst="hexagon">
                <a:avLst>
                  <a:gd name="adj" fmla="val 28915"/>
                  <a:gd name="vf" fmla="val 115470"/>
                </a:avLst>
              </a:prstGeom>
              <a:solidFill>
                <a:srgbClr val="808080"/>
              </a:solidFill>
              <a:ln w="9525">
                <a:noFill/>
              </a:ln>
            </p:spPr>
            <p:txBody>
              <a:bodyPr wrap="none" anchor="ctr"/>
              <a:lstStyle/>
              <a:p>
                <a:pPr algn="just" eaLnBrk="0" hangingPunct="0">
                  <a:buFont typeface="Arial" panose="020B0604020202020204" pitchFamily="34" charset="0"/>
                  <a:buNone/>
                </a:pPr>
                <a:endParaRPr lang="zh-CN" altLang="en-US" sz="2200" dirty="0">
                  <a:latin typeface="黑体" panose="02010609060101010101" pitchFamily="49" charset="-122"/>
                  <a:ea typeface="黑体" panose="02010609060101010101" pitchFamily="49" charset="-122"/>
                </a:endParaRPr>
              </a:p>
            </p:txBody>
          </p:sp>
          <p:sp>
            <p:nvSpPr>
              <p:cNvPr id="3103" name="AutoShape 1102"/>
              <p:cNvSpPr/>
              <p:nvPr/>
            </p:nvSpPr>
            <p:spPr>
              <a:xfrm>
                <a:off x="0" y="0"/>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18900000" scaled="1"/>
                <a:tileRect/>
              </a:gradFill>
              <a:ln w="9525" cap="flat" cmpd="sng">
                <a:solidFill>
                  <a:srgbClr val="C0C0C0"/>
                </a:solidFill>
                <a:prstDash val="solid"/>
                <a:miter/>
                <a:headEnd type="none" w="med" len="med"/>
                <a:tailEnd type="none" w="med" len="med"/>
              </a:ln>
            </p:spPr>
            <p:txBody>
              <a:bodyPr wrap="none" anchor="ctr"/>
              <a:lstStyle/>
              <a:p>
                <a:pPr algn="just" eaLnBrk="0" hangingPunct="0">
                  <a:buFont typeface="Arial" panose="020B0604020202020204" pitchFamily="34" charset="0"/>
                  <a:buNone/>
                </a:pPr>
                <a:endParaRPr lang="zh-CN" altLang="en-US" sz="2200" dirty="0">
                  <a:latin typeface="黑体" panose="02010609060101010101" pitchFamily="49" charset="-122"/>
                  <a:ea typeface="黑体" panose="02010609060101010101" pitchFamily="49" charset="-122"/>
                </a:endParaRPr>
              </a:p>
            </p:txBody>
          </p:sp>
          <p:sp>
            <p:nvSpPr>
              <p:cNvPr id="3104" name="AutoShape 1103"/>
              <p:cNvSpPr/>
              <p:nvPr/>
            </p:nvSpPr>
            <p:spPr>
              <a:xfrm>
                <a:off x="91" y="82"/>
                <a:ext cx="1349" cy="1165"/>
              </a:xfrm>
              <a:prstGeom prst="hexagon">
                <a:avLst>
                  <a:gd name="adj" fmla="val 28895"/>
                  <a:gd name="vf" fmla="val 115470"/>
                </a:avLst>
              </a:prstGeom>
              <a:gradFill rotWithShape="1">
                <a:gsLst>
                  <a:gs pos="0">
                    <a:srgbClr val="022E59"/>
                  </a:gs>
                  <a:gs pos="100000">
                    <a:schemeClr val="hlink"/>
                  </a:gs>
                </a:gsLst>
                <a:lin ang="18900000" scaled="1"/>
                <a:tileRect/>
              </a:gradFill>
              <a:ln w="9525" cap="flat" cmpd="sng">
                <a:solidFill>
                  <a:schemeClr val="tx1"/>
                </a:solidFill>
                <a:prstDash val="solid"/>
                <a:miter/>
                <a:headEnd type="none" w="med" len="med"/>
                <a:tailEnd type="none" w="med" len="med"/>
              </a:ln>
            </p:spPr>
            <p:txBody>
              <a:bodyPr wrap="none" anchor="ctr"/>
              <a:lstStyle/>
              <a:p>
                <a:pPr algn="just" eaLnBrk="0" hangingPunct="0">
                  <a:buFont typeface="Arial" panose="020B0604020202020204" pitchFamily="34" charset="0"/>
                  <a:buNone/>
                </a:pPr>
                <a:endParaRPr lang="zh-CN" altLang="en-US" sz="2200" dirty="0">
                  <a:latin typeface="黑体" panose="02010609060101010101" pitchFamily="49" charset="-122"/>
                  <a:ea typeface="黑体" panose="02010609060101010101" pitchFamily="49" charset="-122"/>
                </a:endParaRPr>
              </a:p>
            </p:txBody>
          </p:sp>
        </p:grpSp>
        <p:sp>
          <p:nvSpPr>
            <p:cNvPr id="3101" name="Text Box 1104"/>
            <p:cNvSpPr txBox="1"/>
            <p:nvPr/>
          </p:nvSpPr>
          <p:spPr>
            <a:xfrm>
              <a:off x="132669" y="69598"/>
              <a:ext cx="383044" cy="392673"/>
            </a:xfrm>
            <a:prstGeom prst="rect">
              <a:avLst/>
            </a:prstGeom>
            <a:noFill/>
            <a:ln w="9525">
              <a:noFill/>
            </a:ln>
          </p:spPr>
          <p:txBody>
            <a:bodyPr wrap="none">
              <a:spAutoFit/>
            </a:bodyPr>
            <a:lstStyle/>
            <a:p>
              <a:pPr algn="ctr" eaLnBrk="0" hangingPunct="0">
                <a:buFont typeface="Arial" panose="020B0604020202020204" pitchFamily="34" charset="0"/>
                <a:buNone/>
              </a:pPr>
              <a:r>
                <a:rPr lang="zh-CN" altLang="en-US" sz="2400" dirty="0">
                  <a:solidFill>
                    <a:schemeClr val="bg1"/>
                  </a:solidFill>
                  <a:latin typeface="黑体" panose="02010609060101010101" pitchFamily="49" charset="-122"/>
                </a:rPr>
                <a:t>三</a:t>
              </a:r>
              <a:endParaRPr lang="zh-CN" altLang="en-US" sz="2400" dirty="0">
                <a:solidFill>
                  <a:schemeClr val="bg1"/>
                </a:solidFill>
                <a:latin typeface="黑体" panose="02010609060101010101" pitchFamily="49" charset="-122"/>
              </a:endParaRPr>
            </a:p>
          </p:txBody>
        </p:sp>
      </p:grpSp>
      <p:sp>
        <p:nvSpPr>
          <p:cNvPr id="3083" name="Text Box 15"/>
          <p:cNvSpPr txBox="1"/>
          <p:nvPr/>
        </p:nvSpPr>
        <p:spPr>
          <a:xfrm>
            <a:off x="3665511" y="1043897"/>
            <a:ext cx="3797300" cy="1003300"/>
          </a:xfrm>
          <a:prstGeom prst="rect">
            <a:avLst/>
          </a:prstGeom>
          <a:noFill/>
          <a:ln w="9525">
            <a:noFill/>
          </a:ln>
        </p:spPr>
        <p:txBody>
          <a:bodyPr tIns="108000" bIns="108000" anchor="ctr">
            <a:spAutoFit/>
          </a:bodyPr>
          <a:lstStyle/>
          <a:p>
            <a:pPr marL="342900" indent="-342900">
              <a:lnSpc>
                <a:spcPct val="160000"/>
              </a:lnSpc>
              <a:spcBef>
                <a:spcPts val="40"/>
              </a:spcBef>
              <a:spcAft>
                <a:spcPts val="0"/>
              </a:spcAft>
            </a:pPr>
            <a:r>
              <a:rPr lang="zh-CN" altLang="en-US" sz="3200" spc="825" dirty="0">
                <a:latin typeface="微软雅黑" panose="020B0503020204020204" pitchFamily="34" charset="-122"/>
                <a:ea typeface="微软雅黑" panose="020B0503020204020204" pitchFamily="34" charset="-122"/>
              </a:rPr>
              <a:t>矿井简介</a:t>
            </a:r>
            <a:endParaRPr lang="zh-CN" altLang="en-US" sz="3200" spc="825" dirty="0">
              <a:latin typeface="微软雅黑" panose="020B0503020204020204" pitchFamily="34" charset="-122"/>
              <a:ea typeface="微软雅黑" panose="020B0503020204020204" pitchFamily="34" charset="-122"/>
            </a:endParaRPr>
          </a:p>
        </p:txBody>
      </p:sp>
      <p:grpSp>
        <p:nvGrpSpPr>
          <p:cNvPr id="16" name="组合 76"/>
          <p:cNvGrpSpPr/>
          <p:nvPr/>
        </p:nvGrpSpPr>
        <p:grpSpPr>
          <a:xfrm>
            <a:off x="2625477" y="1333192"/>
            <a:ext cx="828675" cy="647700"/>
            <a:chOff x="0" y="0"/>
            <a:chExt cx="650875" cy="552450"/>
          </a:xfrm>
        </p:grpSpPr>
        <p:grpSp>
          <p:nvGrpSpPr>
            <p:cNvPr id="17" name="Group 1100"/>
            <p:cNvGrpSpPr/>
            <p:nvPr/>
          </p:nvGrpSpPr>
          <p:grpSpPr>
            <a:xfrm>
              <a:off x="0" y="0"/>
              <a:ext cx="650875" cy="552450"/>
              <a:chOff x="0" y="0"/>
              <a:chExt cx="1549" cy="1351"/>
            </a:xfrm>
          </p:grpSpPr>
          <p:sp>
            <p:nvSpPr>
              <p:cNvPr id="18" name="AutoShape 1101"/>
              <p:cNvSpPr/>
              <p:nvPr/>
            </p:nvSpPr>
            <p:spPr>
              <a:xfrm>
                <a:off x="13" y="23"/>
                <a:ext cx="1536" cy="1328"/>
              </a:xfrm>
              <a:prstGeom prst="hexagon">
                <a:avLst>
                  <a:gd name="adj" fmla="val 28915"/>
                  <a:gd name="vf" fmla="val 115470"/>
                </a:avLst>
              </a:prstGeom>
              <a:solidFill>
                <a:srgbClr val="808080"/>
              </a:solidFill>
              <a:ln w="9525">
                <a:noFill/>
              </a:ln>
            </p:spPr>
            <p:txBody>
              <a:bodyPr wrap="none" anchor="ctr"/>
              <a:lstStyle/>
              <a:p>
                <a:pPr algn="just" eaLnBrk="0" hangingPunct="0">
                  <a:buFont typeface="Arial" panose="020B0604020202020204" pitchFamily="34" charset="0"/>
                  <a:buNone/>
                </a:pPr>
                <a:endParaRPr lang="zh-CN" altLang="en-US" sz="2200" dirty="0">
                  <a:latin typeface="黑体" panose="02010609060101010101" pitchFamily="49" charset="-122"/>
                  <a:ea typeface="黑体" panose="02010609060101010101" pitchFamily="49" charset="-122"/>
                </a:endParaRPr>
              </a:p>
            </p:txBody>
          </p:sp>
          <p:sp>
            <p:nvSpPr>
              <p:cNvPr id="19" name="AutoShape 1102"/>
              <p:cNvSpPr/>
              <p:nvPr/>
            </p:nvSpPr>
            <p:spPr>
              <a:xfrm>
                <a:off x="0" y="0"/>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18900000" scaled="1"/>
                <a:tileRect/>
              </a:gradFill>
              <a:ln w="9525" cap="flat" cmpd="sng">
                <a:solidFill>
                  <a:srgbClr val="C0C0C0"/>
                </a:solidFill>
                <a:prstDash val="solid"/>
                <a:miter/>
                <a:headEnd type="none" w="med" len="med"/>
                <a:tailEnd type="none" w="med" len="med"/>
              </a:ln>
            </p:spPr>
            <p:txBody>
              <a:bodyPr wrap="none" anchor="ctr"/>
              <a:lstStyle/>
              <a:p>
                <a:pPr algn="just" eaLnBrk="0" hangingPunct="0">
                  <a:buFont typeface="Arial" panose="020B0604020202020204" pitchFamily="34" charset="0"/>
                  <a:buNone/>
                </a:pPr>
                <a:endParaRPr lang="zh-CN" altLang="en-US" sz="2200" dirty="0">
                  <a:latin typeface="黑体" panose="02010609060101010101" pitchFamily="49" charset="-122"/>
                  <a:ea typeface="黑体" panose="02010609060101010101" pitchFamily="49" charset="-122"/>
                </a:endParaRPr>
              </a:p>
            </p:txBody>
          </p:sp>
          <p:sp>
            <p:nvSpPr>
              <p:cNvPr id="20" name="AutoShape 1103"/>
              <p:cNvSpPr/>
              <p:nvPr/>
            </p:nvSpPr>
            <p:spPr>
              <a:xfrm>
                <a:off x="91" y="82"/>
                <a:ext cx="1349" cy="1165"/>
              </a:xfrm>
              <a:prstGeom prst="hexagon">
                <a:avLst>
                  <a:gd name="adj" fmla="val 28895"/>
                  <a:gd name="vf" fmla="val 115470"/>
                </a:avLst>
              </a:prstGeom>
              <a:gradFill rotWithShape="1">
                <a:gsLst>
                  <a:gs pos="0">
                    <a:srgbClr val="022E59"/>
                  </a:gs>
                  <a:gs pos="100000">
                    <a:schemeClr val="hlink"/>
                  </a:gs>
                </a:gsLst>
                <a:lin ang="18900000" scaled="1"/>
                <a:tileRect/>
              </a:gradFill>
              <a:ln w="9525" cap="flat" cmpd="sng">
                <a:solidFill>
                  <a:schemeClr val="tx1"/>
                </a:solidFill>
                <a:prstDash val="solid"/>
                <a:miter/>
                <a:headEnd type="none" w="med" len="med"/>
                <a:tailEnd type="none" w="med" len="med"/>
              </a:ln>
            </p:spPr>
            <p:txBody>
              <a:bodyPr wrap="none" anchor="ctr"/>
              <a:lstStyle/>
              <a:p>
                <a:pPr algn="just" eaLnBrk="0" hangingPunct="0">
                  <a:buFont typeface="Arial" panose="020B0604020202020204" pitchFamily="34" charset="0"/>
                  <a:buNone/>
                </a:pPr>
                <a:endParaRPr lang="zh-CN" altLang="en-US" sz="2200" dirty="0">
                  <a:latin typeface="黑体" panose="02010609060101010101" pitchFamily="49" charset="-122"/>
                  <a:ea typeface="黑体" panose="02010609060101010101" pitchFamily="49" charset="-122"/>
                </a:endParaRPr>
              </a:p>
            </p:txBody>
          </p:sp>
        </p:grpSp>
        <p:sp>
          <p:nvSpPr>
            <p:cNvPr id="21" name="Text Box 1104"/>
            <p:cNvSpPr txBox="1"/>
            <p:nvPr/>
          </p:nvSpPr>
          <p:spPr>
            <a:xfrm>
              <a:off x="132664" y="69598"/>
              <a:ext cx="383044" cy="392673"/>
            </a:xfrm>
            <a:prstGeom prst="rect">
              <a:avLst/>
            </a:prstGeom>
            <a:noFill/>
            <a:ln w="9525">
              <a:noFill/>
            </a:ln>
          </p:spPr>
          <p:txBody>
            <a:bodyPr wrap="none">
              <a:spAutoFit/>
            </a:bodyPr>
            <a:lstStyle/>
            <a:p>
              <a:pPr algn="ctr" eaLnBrk="0" hangingPunct="0">
                <a:buFont typeface="Arial" panose="020B0604020202020204" pitchFamily="34" charset="0"/>
                <a:buNone/>
              </a:pPr>
              <a:r>
                <a:rPr lang="zh-CN" altLang="en-US" sz="2400" dirty="0">
                  <a:solidFill>
                    <a:schemeClr val="bg1"/>
                  </a:solidFill>
                  <a:latin typeface="黑体" panose="02010609060101010101" pitchFamily="49" charset="-122"/>
                </a:rPr>
                <a:t>一</a:t>
              </a:r>
              <a:endParaRPr lang="zh-CN" altLang="en-US" sz="2400" dirty="0">
                <a:solidFill>
                  <a:schemeClr val="bg1"/>
                </a:solidFill>
                <a:latin typeface="黑体" panose="02010609060101010101" pitchFamily="49" charset="-122"/>
              </a:endParaRPr>
            </a:p>
          </p:txBody>
        </p:sp>
      </p:grpSp>
      <p:grpSp>
        <p:nvGrpSpPr>
          <p:cNvPr id="22" name="组合 76"/>
          <p:cNvGrpSpPr/>
          <p:nvPr/>
        </p:nvGrpSpPr>
        <p:grpSpPr>
          <a:xfrm>
            <a:off x="2620397" y="2756396"/>
            <a:ext cx="828675" cy="647700"/>
            <a:chOff x="0" y="0"/>
            <a:chExt cx="650875" cy="552450"/>
          </a:xfrm>
        </p:grpSpPr>
        <p:grpSp>
          <p:nvGrpSpPr>
            <p:cNvPr id="23" name="Group 1100"/>
            <p:cNvGrpSpPr/>
            <p:nvPr/>
          </p:nvGrpSpPr>
          <p:grpSpPr>
            <a:xfrm>
              <a:off x="0" y="0"/>
              <a:ext cx="650875" cy="552450"/>
              <a:chOff x="0" y="0"/>
              <a:chExt cx="1549" cy="1351"/>
            </a:xfrm>
          </p:grpSpPr>
          <p:sp>
            <p:nvSpPr>
              <p:cNvPr id="24" name="AutoShape 1101"/>
              <p:cNvSpPr/>
              <p:nvPr/>
            </p:nvSpPr>
            <p:spPr>
              <a:xfrm>
                <a:off x="13" y="23"/>
                <a:ext cx="1536" cy="1328"/>
              </a:xfrm>
              <a:prstGeom prst="hexagon">
                <a:avLst>
                  <a:gd name="adj" fmla="val 28915"/>
                  <a:gd name="vf" fmla="val 115470"/>
                </a:avLst>
              </a:prstGeom>
              <a:solidFill>
                <a:srgbClr val="808080"/>
              </a:solidFill>
              <a:ln w="9525">
                <a:noFill/>
              </a:ln>
            </p:spPr>
            <p:txBody>
              <a:bodyPr wrap="none" anchor="ctr"/>
              <a:lstStyle/>
              <a:p>
                <a:pPr algn="just" eaLnBrk="0" hangingPunct="0">
                  <a:buFont typeface="Arial" panose="020B0604020202020204" pitchFamily="34" charset="0"/>
                  <a:buNone/>
                </a:pPr>
                <a:endParaRPr lang="zh-CN" altLang="en-US" sz="2200" dirty="0">
                  <a:latin typeface="黑体" panose="02010609060101010101" pitchFamily="49" charset="-122"/>
                  <a:ea typeface="黑体" panose="02010609060101010101" pitchFamily="49" charset="-122"/>
                </a:endParaRPr>
              </a:p>
            </p:txBody>
          </p:sp>
          <p:sp>
            <p:nvSpPr>
              <p:cNvPr id="25" name="AutoShape 1102"/>
              <p:cNvSpPr/>
              <p:nvPr/>
            </p:nvSpPr>
            <p:spPr>
              <a:xfrm>
                <a:off x="0" y="0"/>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18900000" scaled="1"/>
                <a:tileRect/>
              </a:gradFill>
              <a:ln w="9525" cap="flat" cmpd="sng">
                <a:solidFill>
                  <a:srgbClr val="C0C0C0"/>
                </a:solidFill>
                <a:prstDash val="solid"/>
                <a:miter/>
                <a:headEnd type="none" w="med" len="med"/>
                <a:tailEnd type="none" w="med" len="med"/>
              </a:ln>
            </p:spPr>
            <p:txBody>
              <a:bodyPr wrap="none" anchor="ctr"/>
              <a:lstStyle/>
              <a:p>
                <a:pPr algn="just" eaLnBrk="0" hangingPunct="0">
                  <a:buFont typeface="Arial" panose="020B0604020202020204" pitchFamily="34" charset="0"/>
                  <a:buNone/>
                </a:pPr>
                <a:endParaRPr lang="zh-CN" altLang="en-US" sz="2200" dirty="0">
                  <a:latin typeface="黑体" panose="02010609060101010101" pitchFamily="49" charset="-122"/>
                  <a:ea typeface="黑体" panose="02010609060101010101" pitchFamily="49" charset="-122"/>
                </a:endParaRPr>
              </a:p>
            </p:txBody>
          </p:sp>
          <p:sp>
            <p:nvSpPr>
              <p:cNvPr id="26" name="AutoShape 1103"/>
              <p:cNvSpPr/>
              <p:nvPr/>
            </p:nvSpPr>
            <p:spPr>
              <a:xfrm>
                <a:off x="91" y="82"/>
                <a:ext cx="1349" cy="1165"/>
              </a:xfrm>
              <a:prstGeom prst="hexagon">
                <a:avLst>
                  <a:gd name="adj" fmla="val 28895"/>
                  <a:gd name="vf" fmla="val 115470"/>
                </a:avLst>
              </a:prstGeom>
              <a:gradFill rotWithShape="1">
                <a:gsLst>
                  <a:gs pos="0">
                    <a:srgbClr val="022E59"/>
                  </a:gs>
                  <a:gs pos="100000">
                    <a:schemeClr val="hlink"/>
                  </a:gs>
                </a:gsLst>
                <a:lin ang="18900000" scaled="1"/>
                <a:tileRect/>
              </a:gradFill>
              <a:ln w="9525" cap="flat" cmpd="sng">
                <a:solidFill>
                  <a:schemeClr val="tx1"/>
                </a:solidFill>
                <a:prstDash val="solid"/>
                <a:miter/>
                <a:headEnd type="none" w="med" len="med"/>
                <a:tailEnd type="none" w="med" len="med"/>
              </a:ln>
            </p:spPr>
            <p:txBody>
              <a:bodyPr wrap="none" anchor="ctr"/>
              <a:lstStyle/>
              <a:p>
                <a:pPr algn="just" eaLnBrk="0" hangingPunct="0">
                  <a:buFont typeface="Arial" panose="020B0604020202020204" pitchFamily="34" charset="0"/>
                  <a:buNone/>
                </a:pPr>
                <a:endParaRPr lang="zh-CN" altLang="en-US" sz="2200" dirty="0">
                  <a:latin typeface="黑体" panose="02010609060101010101" pitchFamily="49" charset="-122"/>
                  <a:ea typeface="黑体" panose="02010609060101010101" pitchFamily="49" charset="-122"/>
                </a:endParaRPr>
              </a:p>
            </p:txBody>
          </p:sp>
        </p:grpSp>
        <p:sp>
          <p:nvSpPr>
            <p:cNvPr id="27" name="Text Box 1104"/>
            <p:cNvSpPr txBox="1"/>
            <p:nvPr/>
          </p:nvSpPr>
          <p:spPr>
            <a:xfrm>
              <a:off x="132665" y="69598"/>
              <a:ext cx="383044" cy="392673"/>
            </a:xfrm>
            <a:prstGeom prst="rect">
              <a:avLst/>
            </a:prstGeom>
            <a:noFill/>
            <a:ln w="9525">
              <a:noFill/>
            </a:ln>
          </p:spPr>
          <p:txBody>
            <a:bodyPr wrap="none">
              <a:spAutoFit/>
            </a:bodyPr>
            <a:lstStyle/>
            <a:p>
              <a:pPr algn="ctr" eaLnBrk="0" hangingPunct="0">
                <a:buFont typeface="Arial" panose="020B0604020202020204" pitchFamily="34" charset="0"/>
                <a:buNone/>
              </a:pPr>
              <a:r>
                <a:rPr lang="zh-CN" altLang="en-US" sz="2400" dirty="0">
                  <a:solidFill>
                    <a:schemeClr val="bg1"/>
                  </a:solidFill>
                  <a:latin typeface="黑体" panose="02010609060101010101" pitchFamily="49" charset="-122"/>
                </a:rPr>
                <a:t>二</a:t>
              </a:r>
              <a:endParaRPr lang="zh-CN" altLang="en-US" sz="2400" dirty="0">
                <a:solidFill>
                  <a:schemeClr val="bg1"/>
                </a:solidFill>
                <a:latin typeface="黑体" panose="02010609060101010101" pitchFamily="49" charset="-122"/>
              </a:endParaRPr>
            </a:p>
          </p:txBody>
        </p:sp>
      </p:grpSp>
      <p:sp>
        <p:nvSpPr>
          <p:cNvPr id="47" name="Text Box 15"/>
          <p:cNvSpPr txBox="1"/>
          <p:nvPr/>
        </p:nvSpPr>
        <p:spPr>
          <a:xfrm>
            <a:off x="3665511" y="2451514"/>
            <a:ext cx="5100348" cy="1795780"/>
          </a:xfrm>
          <a:prstGeom prst="rect">
            <a:avLst/>
          </a:prstGeom>
          <a:noFill/>
          <a:ln w="9525">
            <a:noFill/>
          </a:ln>
        </p:spPr>
        <p:txBody>
          <a:bodyPr wrap="square" tIns="108000" bIns="108000" anchor="ctr">
            <a:spAutoFit/>
          </a:bodyPr>
          <a:lstStyle/>
          <a:p>
            <a:pPr marL="342900" indent="-342900">
              <a:lnSpc>
                <a:spcPct val="160000"/>
              </a:lnSpc>
              <a:spcBef>
                <a:spcPts val="40"/>
              </a:spcBef>
            </a:pPr>
            <a:r>
              <a:rPr lang="zh-CN" altLang="zh-CN" sz="3200" dirty="0">
                <a:latin typeface="微软雅黑" panose="020B0503020204020204" pitchFamily="34" charset="-122"/>
                <a:ea typeface="微软雅黑" panose="020B0503020204020204" pitchFamily="34" charset="-122"/>
              </a:rPr>
              <a:t>精心</a:t>
            </a:r>
            <a:r>
              <a:rPr lang="zh-CN" altLang="zh-CN" sz="3200" dirty="0" smtClean="0">
                <a:latin typeface="微软雅黑" panose="020B0503020204020204" pitchFamily="34" charset="-122"/>
                <a:ea typeface="微软雅黑" panose="020B0503020204020204" pitchFamily="34" charset="-122"/>
              </a:rPr>
              <a:t>部署，</a:t>
            </a:r>
            <a:r>
              <a:rPr lang="zh-CN" altLang="zh-CN" sz="3200" dirty="0">
                <a:latin typeface="微软雅黑" panose="020B0503020204020204" pitchFamily="34" charset="-122"/>
                <a:ea typeface="微软雅黑" panose="020B0503020204020204" pitchFamily="34" charset="-122"/>
              </a:rPr>
              <a:t>严格落实</a:t>
            </a:r>
            <a:endParaRPr lang="zh-CN" altLang="en-US" sz="3200" dirty="0">
              <a:latin typeface="微软雅黑" panose="020B0503020204020204" pitchFamily="34" charset="-122"/>
              <a:ea typeface="微软雅黑" panose="020B0503020204020204" pitchFamily="34" charset="-122"/>
            </a:endParaRPr>
          </a:p>
          <a:p>
            <a:pPr marL="342900" indent="-342900">
              <a:lnSpc>
                <a:spcPct val="160000"/>
              </a:lnSpc>
              <a:spcBef>
                <a:spcPts val="40"/>
              </a:spcBef>
            </a:pPr>
            <a:endParaRPr lang="zh-CN" altLang="en-US" sz="3200" dirty="0">
              <a:latin typeface="微软雅黑" panose="020B0503020204020204" pitchFamily="34" charset="-122"/>
              <a:ea typeface="微软雅黑" panose="020B0503020204020204" pitchFamily="34" charset="-122"/>
            </a:endParaRPr>
          </a:p>
        </p:txBody>
      </p:sp>
      <p:sp>
        <p:nvSpPr>
          <p:cNvPr id="48" name="Text Box 15"/>
          <p:cNvSpPr txBox="1"/>
          <p:nvPr/>
        </p:nvSpPr>
        <p:spPr>
          <a:xfrm>
            <a:off x="3695361" y="3962179"/>
            <a:ext cx="4759156" cy="1003300"/>
          </a:xfrm>
          <a:prstGeom prst="rect">
            <a:avLst/>
          </a:prstGeom>
          <a:noFill/>
          <a:ln w="9525">
            <a:noFill/>
          </a:ln>
        </p:spPr>
        <p:txBody>
          <a:bodyPr wrap="square" tIns="108000" bIns="108000" anchor="ctr">
            <a:spAutoFit/>
          </a:bodyPr>
          <a:lstStyle/>
          <a:p>
            <a:pPr marL="342900" indent="-342900">
              <a:lnSpc>
                <a:spcPct val="160000"/>
              </a:lnSpc>
              <a:spcBef>
                <a:spcPts val="40"/>
              </a:spcBef>
            </a:pPr>
            <a:r>
              <a:rPr lang="zh-CN" altLang="zh-CN" sz="3200" dirty="0">
                <a:latin typeface="微软雅黑" panose="020B0503020204020204" pitchFamily="34" charset="-122"/>
                <a:ea typeface="微软雅黑" panose="020B0503020204020204" pitchFamily="34" charset="-122"/>
              </a:rPr>
              <a:t>全面</a:t>
            </a:r>
            <a:r>
              <a:rPr lang="zh-CN" altLang="zh-CN" sz="3200" dirty="0" smtClean="0">
                <a:latin typeface="微软雅黑" panose="020B0503020204020204" pitchFamily="34" charset="-122"/>
                <a:ea typeface="微软雅黑" panose="020B0503020204020204" pitchFamily="34" charset="-122"/>
              </a:rPr>
              <a:t>提升</a:t>
            </a:r>
            <a:r>
              <a:rPr lang="zh-CN" altLang="en-US" sz="3200" dirty="0" smtClean="0">
                <a:latin typeface="微软雅黑" panose="020B0503020204020204" pitchFamily="34" charset="-122"/>
                <a:ea typeface="微软雅黑" panose="020B0503020204020204" pitchFamily="34" charset="-122"/>
              </a:rPr>
              <a:t>，</a:t>
            </a:r>
            <a:r>
              <a:rPr lang="zh-CN" altLang="zh-CN" sz="3200" dirty="0" smtClean="0">
                <a:latin typeface="微软雅黑" panose="020B0503020204020204" pitchFamily="34" charset="-122"/>
                <a:ea typeface="微软雅黑" panose="020B0503020204020204" pitchFamily="34" charset="-122"/>
              </a:rPr>
              <a:t>成效</a:t>
            </a:r>
            <a:r>
              <a:rPr lang="zh-CN" altLang="zh-CN" sz="3200" dirty="0">
                <a:latin typeface="微软雅黑" panose="020B0503020204020204" pitchFamily="34" charset="-122"/>
                <a:ea typeface="微软雅黑" panose="020B0503020204020204" pitchFamily="34" charset="-122"/>
              </a:rPr>
              <a:t>初</a:t>
            </a:r>
            <a:r>
              <a:rPr lang="zh-CN" altLang="zh-CN" sz="3200" dirty="0" smtClean="0">
                <a:latin typeface="微软雅黑" panose="020B0503020204020204" pitchFamily="34" charset="-122"/>
                <a:ea typeface="微软雅黑" panose="020B0503020204020204" pitchFamily="34" charset="-122"/>
              </a:rPr>
              <a:t>现</a:t>
            </a:r>
            <a:endParaRPr lang="zh-CN" altLang="en-US" sz="3200" dirty="0">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7"/>
                                        </p:tgtEl>
                                        <p:attrNameLst>
                                          <p:attrName>ppt_y</p:attrName>
                                        </p:attrNameLst>
                                      </p:cBhvr>
                                      <p:tavLst>
                                        <p:tav tm="0">
                                          <p:val>
                                            <p:strVal val="#ppt_y"/>
                                          </p:val>
                                        </p:tav>
                                        <p:tav tm="100000">
                                          <p:val>
                                            <p:strVal val="#ppt_y"/>
                                          </p:val>
                                        </p:tav>
                                      </p:tavLst>
                                    </p:anim>
                                    <p:anim calcmode="lin" valueType="num">
                                      <p:cBhvr>
                                        <p:cTn id="1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7"/>
                                        </p:tgtEl>
                                      </p:cBhvr>
                                    </p:animEffect>
                                  </p:childTnLst>
                                </p:cTn>
                              </p:par>
                            </p:childTnLst>
                          </p:cTn>
                        </p:par>
                        <p:par>
                          <p:cTn id="18" fill="hold">
                            <p:stCondLst>
                              <p:cond delay="185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6"/>
                                        </p:tgtEl>
                                        <p:attrNameLst>
                                          <p:attrName>ppt_y</p:attrName>
                                        </p:attrNameLst>
                                      </p:cBhvr>
                                      <p:tavLst>
                                        <p:tav tm="0">
                                          <p:val>
                                            <p:strVal val="#ppt_y"/>
                                          </p:val>
                                        </p:tav>
                                        <p:tav tm="100000">
                                          <p:val>
                                            <p:strVal val="#ppt_y"/>
                                          </p:val>
                                        </p:tav>
                                      </p:tavLst>
                                    </p:anim>
                                    <p:anim calcmode="lin" valueType="num">
                                      <p:cBhvr>
                                        <p:cTn id="2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bldLvl="0" animBg="1"/>
      <p:bldP spid="7"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D:\360Downloads\541389396\Image\[7UEQ$375R[UOHA4O1_QBBN.jpg"/>
          <p:cNvPicPr>
            <a:picLocks noChangeAspect="1"/>
          </p:cNvPicPr>
          <p:nvPr/>
        </p:nvPicPr>
        <p:blipFill>
          <a:blip r:embed="rId1"/>
          <a:stretch>
            <a:fillRect/>
          </a:stretch>
        </p:blipFill>
        <p:spPr>
          <a:xfrm>
            <a:off x="506096" y="121920"/>
            <a:ext cx="2136775" cy="635000"/>
          </a:xfrm>
          <a:prstGeom prst="rect">
            <a:avLst/>
          </a:prstGeom>
          <a:noFill/>
          <a:ln w="9525">
            <a:noFill/>
          </a:ln>
        </p:spPr>
      </p:pic>
      <p:grpSp>
        <p:nvGrpSpPr>
          <p:cNvPr id="24579" name="组合 1048"/>
          <p:cNvGrpSpPr/>
          <p:nvPr/>
        </p:nvGrpSpPr>
        <p:grpSpPr>
          <a:xfrm>
            <a:off x="0" y="749300"/>
            <a:ext cx="7478713" cy="376239"/>
            <a:chOff x="0" y="0"/>
            <a:chExt cx="7479061" cy="376484"/>
          </a:xfrm>
        </p:grpSpPr>
        <p:sp>
          <p:nvSpPr>
            <p:cNvPr id="24584" name="矩形 94"/>
            <p:cNvSpPr/>
            <p:nvPr/>
          </p:nvSpPr>
          <p:spPr>
            <a:xfrm>
              <a:off x="279413" y="265286"/>
              <a:ext cx="7199648" cy="19063"/>
            </a:xfrm>
            <a:prstGeom prst="rect">
              <a:avLst/>
            </a:prstGeom>
            <a:gradFill rotWithShape="1">
              <a:gsLst>
                <a:gs pos="0">
                  <a:schemeClr val="bg1">
                    <a:alpha val="0"/>
                  </a:schemeClr>
                </a:gs>
                <a:gs pos="100000">
                  <a:srgbClr val="00A336"/>
                </a:gs>
              </a:gsLst>
              <a:lin ang="0" scaled="1"/>
              <a:tileRect/>
            </a:gradFill>
            <a:ln w="9525">
              <a:noFill/>
            </a:ln>
          </p:spPr>
          <p:txBody>
            <a:bodyPr anchor="ctr"/>
            <a:lstStyle/>
            <a:p>
              <a:pPr algn="ctr">
                <a:spcBef>
                  <a:spcPct val="0"/>
                </a:spcBef>
                <a:buFont typeface="Arial" panose="020B0604020202020204" pitchFamily="34" charset="0"/>
                <a:buNone/>
              </a:pPr>
              <a:endParaRPr lang="zh-CN" altLang="en-US" sz="2400" b="0" dirty="0">
                <a:solidFill>
                  <a:srgbClr val="FFFFFF"/>
                </a:solidFill>
                <a:latin typeface="Calibri" panose="020F0502020204030204" pitchFamily="34" charset="0"/>
                <a:ea typeface="宋体" panose="02010600030101010101" pitchFamily="2" charset="-122"/>
              </a:endParaRPr>
            </a:p>
          </p:txBody>
        </p:sp>
        <p:pic>
          <p:nvPicPr>
            <p:cNvPr id="24585" name="Picture 3" descr="E:\桌面\绿叶.png"/>
            <p:cNvPicPr>
              <a:picLocks noChangeAspect="1"/>
            </p:cNvPicPr>
            <p:nvPr/>
          </p:nvPicPr>
          <p:blipFill>
            <a:blip r:embed="rId2"/>
            <a:stretch>
              <a:fillRect/>
            </a:stretch>
          </p:blipFill>
          <p:spPr>
            <a:xfrm rot="-1584236">
              <a:off x="0" y="0"/>
              <a:ext cx="585193" cy="376484"/>
            </a:xfrm>
            <a:prstGeom prst="rect">
              <a:avLst/>
            </a:prstGeom>
            <a:noFill/>
            <a:ln w="9525">
              <a:noFill/>
            </a:ln>
          </p:spPr>
        </p:pic>
      </p:grpSp>
      <p:sp>
        <p:nvSpPr>
          <p:cNvPr id="24580" name="Rectangle 8"/>
          <p:cNvSpPr/>
          <p:nvPr/>
        </p:nvSpPr>
        <p:spPr>
          <a:xfrm>
            <a:off x="-1524000" y="-134937"/>
            <a:ext cx="309880" cy="460375"/>
          </a:xfrm>
          <a:prstGeom prst="rect">
            <a:avLst/>
          </a:prstGeom>
          <a:noFill/>
          <a:ln w="9525">
            <a:noFill/>
          </a:ln>
        </p:spPr>
        <p:txBody>
          <a:bodyPr wrap="none" anchor="ctr">
            <a:spAutoFit/>
          </a:bodyPr>
          <a:lstStyle/>
          <a:p>
            <a:endParaRPr lang="zh-CN" altLang="en-US" sz="2400" dirty="0">
              <a:latin typeface="楷体_GB2312" panose="02010609030101010101" charset="-122"/>
            </a:endParaRPr>
          </a:p>
        </p:txBody>
      </p:sp>
      <p:sp>
        <p:nvSpPr>
          <p:cNvPr id="18" name="矩形 17"/>
          <p:cNvSpPr>
            <a:spLocks noChangeArrowheads="1"/>
          </p:cNvSpPr>
          <p:nvPr/>
        </p:nvSpPr>
        <p:spPr bwMode="auto">
          <a:xfrm rot="16200000">
            <a:off x="5601970" y="-2520315"/>
            <a:ext cx="988060" cy="12192000"/>
          </a:xfrm>
          <a:prstGeom prst="rect">
            <a:avLst/>
          </a:prstGeom>
          <a:solidFill>
            <a:srgbClr val="FF9900">
              <a:alpha val="85001"/>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eaVert" anchor="ctr"/>
          <a:lstStyle/>
          <a:p>
            <a:pPr algn="ctr" fontAlgn="auto">
              <a:spcBef>
                <a:spcPts val="0"/>
              </a:spcBef>
              <a:spcAft>
                <a:spcPts val="0"/>
              </a:spcAft>
              <a:defRPr/>
            </a:pPr>
            <a:endParaRPr lang="en-US" sz="2400" b="0">
              <a:solidFill>
                <a:prstClr val="white"/>
              </a:solidFill>
              <a:latin typeface="微软雅黑" panose="020B0503020204020204" pitchFamily="34" charset="-122"/>
              <a:ea typeface="微软雅黑" panose="020B0503020204020204" pitchFamily="34" charset="-122"/>
            </a:endParaRPr>
          </a:p>
        </p:txBody>
      </p:sp>
      <p:sp>
        <p:nvSpPr>
          <p:cNvPr id="24582" name="文本框 92"/>
          <p:cNvSpPr txBox="1"/>
          <p:nvPr/>
        </p:nvSpPr>
        <p:spPr>
          <a:xfrm>
            <a:off x="4194837" y="2915176"/>
            <a:ext cx="5308600" cy="1106805"/>
          </a:xfrm>
          <a:prstGeom prst="rect">
            <a:avLst/>
          </a:prstGeom>
          <a:noFill/>
          <a:ln w="9525">
            <a:noFill/>
          </a:ln>
        </p:spPr>
        <p:txBody>
          <a:bodyPr>
            <a:spAutoFit/>
          </a:bodyPr>
          <a:lstStyle/>
          <a:p>
            <a:pPr>
              <a:spcBef>
                <a:spcPct val="0"/>
              </a:spcBef>
              <a:buFont typeface="Arial" panose="020B0604020202020204" pitchFamily="34" charset="0"/>
              <a:buNone/>
            </a:pPr>
            <a:r>
              <a:rPr lang="en-US" altLang="zh-CN" sz="6600" dirty="0">
                <a:latin typeface="微软雅黑" panose="020B0503020204020204" pitchFamily="34" charset="-122"/>
                <a:ea typeface="微软雅黑" panose="020B0503020204020204" pitchFamily="34" charset="-122"/>
              </a:rPr>
              <a:t>  </a:t>
            </a:r>
            <a:r>
              <a:rPr lang="zh-CN" altLang="en-US" sz="4800" dirty="0">
                <a:latin typeface="微软雅黑" panose="020B0503020204020204" pitchFamily="34" charset="-122"/>
                <a:ea typeface="微软雅黑" panose="020B0503020204020204" pitchFamily="34" charset="-122"/>
              </a:rPr>
              <a:t>谢  谢  ！</a:t>
            </a:r>
            <a:endParaRPr lang="zh-CN" altLang="en-US" sz="4800" dirty="0">
              <a:latin typeface="微软雅黑" panose="020B0503020204020204" pitchFamily="34" charset="-122"/>
              <a:ea typeface="微软雅黑" panose="020B0503020204020204" pitchFamily="34" charset="-122"/>
            </a:endParaRPr>
          </a:p>
        </p:txBody>
      </p:sp>
      <p:sp>
        <p:nvSpPr>
          <p:cNvPr id="24583" name="文本框 36"/>
          <p:cNvSpPr txBox="1"/>
          <p:nvPr/>
        </p:nvSpPr>
        <p:spPr>
          <a:xfrm>
            <a:off x="3772269" y="4906469"/>
            <a:ext cx="4003675" cy="398780"/>
          </a:xfrm>
          <a:prstGeom prst="rect">
            <a:avLst/>
          </a:prstGeom>
          <a:noFill/>
          <a:ln w="9525">
            <a:noFill/>
          </a:ln>
        </p:spPr>
        <p:txBody>
          <a:bodyPr>
            <a:spAutoFit/>
          </a:bodyPr>
          <a:lstStyle/>
          <a:p>
            <a:pPr algn="dist">
              <a:spcBef>
                <a:spcPct val="0"/>
              </a:spcBef>
              <a:buFont typeface="Arial" panose="020B0604020202020204" pitchFamily="34" charset="0"/>
              <a:buNone/>
            </a:pPr>
            <a:r>
              <a:rPr lang="en-US" altLang="zh-CN" sz="2000" b="0" dirty="0">
                <a:latin typeface="Arial" panose="020B0604020202020204" pitchFamily="34" charset="0"/>
                <a:ea typeface="微软雅黑" panose="020B0503020204020204" pitchFamily="34" charset="-122"/>
              </a:rPr>
              <a:t>THANKS FOR YOUR </a:t>
            </a:r>
            <a:r>
              <a:rPr lang="en-US" altLang="zh-CN" sz="1600" b="0" dirty="0">
                <a:latin typeface="Arial" panose="020B0604020202020204" pitchFamily="34" charset="0"/>
                <a:ea typeface="微软雅黑" panose="020B0503020204020204" pitchFamily="34" charset="-122"/>
              </a:rPr>
              <a:t>ATTENTION</a:t>
            </a:r>
            <a:endParaRPr lang="zh-CN" altLang="en-US" sz="2000" b="0" dirty="0">
              <a:latin typeface="Arial" panose="020B0604020202020204" pitchFamily="34" charset="0"/>
              <a:ea typeface="微软雅黑" panose="020B0503020204020204" pitchFamily="34" charset="-122"/>
            </a:endParaRPr>
          </a:p>
        </p:txBody>
      </p:sp>
      <p:pic>
        <p:nvPicPr>
          <p:cNvPr id="10" name="Picture 5" descr="psb"/>
          <p:cNvPicPr>
            <a:picLocks noChangeAspect="1"/>
          </p:cNvPicPr>
          <p:nvPr/>
        </p:nvPicPr>
        <p:blipFill>
          <a:blip r:embed="rId3"/>
          <a:stretch>
            <a:fillRect/>
          </a:stretch>
        </p:blipFill>
        <p:spPr>
          <a:xfrm>
            <a:off x="74295" y="4069715"/>
            <a:ext cx="12192000" cy="2814320"/>
          </a:xfrm>
          <a:prstGeom prst="ellipse">
            <a:avLst/>
          </a:prstGeom>
          <a:ln>
            <a:noFill/>
          </a:ln>
          <a:effectLst>
            <a:softEdge rad="112500"/>
          </a:effectLst>
        </p:spPr>
      </p:pic>
      <p:sp>
        <p:nvSpPr>
          <p:cNvPr id="2" name="矩形 1"/>
          <p:cNvSpPr/>
          <p:nvPr/>
        </p:nvSpPr>
        <p:spPr>
          <a:xfrm>
            <a:off x="74502" y="828328"/>
            <a:ext cx="12191999" cy="2369185"/>
          </a:xfrm>
          <a:prstGeom prst="rect">
            <a:avLst/>
          </a:prstGeom>
        </p:spPr>
        <p:txBody>
          <a:bodyPr wrap="square">
            <a:spAutoFit/>
          </a:bodyPr>
          <a:lstStyle/>
          <a:p>
            <a:pPr indent="381000">
              <a:lnSpc>
                <a:spcPct val="150000"/>
              </a:lnSpc>
            </a:pPr>
            <a:r>
              <a:rPr lang="en-US" altLang="zh-CN" sz="2665" spc="38" dirty="0" smtClean="0">
                <a:solidFill>
                  <a:schemeClr val="tx1">
                    <a:lumMod val="95000"/>
                    <a:lumOff val="5000"/>
                  </a:schemeClr>
                </a:solidFill>
                <a:latin typeface="微软雅黑" panose="020B0503020204020204" pitchFamily="34" charset="-122"/>
                <a:ea typeface="微软雅黑" panose="020B0503020204020204" pitchFamily="34" charset="-122"/>
              </a:rPr>
              <a:t>  </a:t>
            </a:r>
            <a:r>
              <a:rPr lang="zh-CN" altLang="en-US" sz="2400" spc="38" dirty="0" smtClean="0">
                <a:solidFill>
                  <a:schemeClr val="tx1">
                    <a:lumMod val="95000"/>
                    <a:lumOff val="5000"/>
                  </a:schemeClr>
                </a:solidFill>
                <a:latin typeface="微软雅黑" panose="020B0503020204020204" pitchFamily="34" charset="-122"/>
                <a:ea typeface="微软雅黑" panose="020B0503020204020204" pitchFamily="34" charset="-122"/>
              </a:rPr>
              <a:t>在煤矿安全监控系统升级改造过程中，尽管我们做了一定的工作，取得了一定的成绩，但距离先进的兄弟企业还存在一定的差距，我们将以此次现场会经验交流为契机，总结经验，逐步完善，确保煤矿安全监控系统改造的质量与效果，以上汇报不当之处，敬请领导批评指正。</a:t>
            </a:r>
            <a:endParaRPr lang="zh-CN" altLang="zh-CN" sz="2400" spc="38"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淘宝网Chenying0907出品 4"/>
          <p:cNvSpPr/>
          <p:nvPr/>
        </p:nvSpPr>
        <p:spPr>
          <a:xfrm rot="2968493">
            <a:off x="7824471" y="1569720"/>
            <a:ext cx="3074988" cy="3613151"/>
          </a:xfrm>
          <a:prstGeom prst="rect">
            <a:avLst/>
          </a:prstGeom>
          <a:solidFill>
            <a:srgbClr val="FFC000"/>
          </a:solidFill>
          <a:ln w="9525">
            <a:noFill/>
          </a:ln>
        </p:spPr>
        <p:txBody>
          <a:bodyPr rot="10800000" vert="eaVert" anchor="ctr"/>
          <a:lstStyle/>
          <a:p>
            <a:pPr>
              <a:spcBef>
                <a:spcPct val="0"/>
              </a:spcBef>
            </a:pPr>
            <a:endParaRPr lang="zh-CN" altLang="en-US" sz="2400" dirty="0">
              <a:solidFill>
                <a:srgbClr val="FFFFFF"/>
              </a:solidFill>
              <a:latin typeface="Verdana" panose="020B0604030504040204" pitchFamily="34" charset="0"/>
              <a:ea typeface="微软雅黑" panose="020B0503020204020204" pitchFamily="34" charset="-122"/>
            </a:endParaRPr>
          </a:p>
        </p:txBody>
      </p:sp>
      <p:sp>
        <p:nvSpPr>
          <p:cNvPr id="7" name="淘宝网Chenying0907出品 6"/>
          <p:cNvSpPr/>
          <p:nvPr/>
        </p:nvSpPr>
        <p:spPr>
          <a:xfrm>
            <a:off x="8256589" y="3654743"/>
            <a:ext cx="1981203" cy="460375"/>
          </a:xfrm>
          <a:prstGeom prst="rect">
            <a:avLst/>
          </a:prstGeom>
          <a:noFill/>
          <a:ln w="9525">
            <a:noFill/>
          </a:ln>
        </p:spPr>
        <p:txBody>
          <a:bodyPr wrap="square">
            <a:spAutoFit/>
          </a:bodyPr>
          <a:lstStyle/>
          <a:p>
            <a:pPr algn="dist"/>
            <a:r>
              <a:rPr lang="en-US" altLang="zh-CN" sz="2400" dirty="0">
                <a:latin typeface="微软雅黑" panose="020B0503020204020204" pitchFamily="34" charset="-122"/>
                <a:ea typeface="微软雅黑" panose="020B0503020204020204" pitchFamily="34" charset="-122"/>
              </a:rPr>
              <a:t>CONTENTS</a:t>
            </a:r>
            <a:endParaRPr lang="zh-CN" altLang="en-US" sz="2400" dirty="0">
              <a:latin typeface="微软雅黑" panose="020B0503020204020204" pitchFamily="34" charset="-122"/>
              <a:ea typeface="微软雅黑" panose="020B0503020204020204" pitchFamily="34" charset="-122"/>
            </a:endParaRPr>
          </a:p>
        </p:txBody>
      </p:sp>
      <p:pic>
        <p:nvPicPr>
          <p:cNvPr id="4100" name="Picture 5" descr="D:\360Downloads\541389396\Image\[7UEQ$375R[UOHA4O1_QBBN.jpg"/>
          <p:cNvPicPr>
            <a:picLocks noChangeAspect="1"/>
          </p:cNvPicPr>
          <p:nvPr/>
        </p:nvPicPr>
        <p:blipFill>
          <a:blip r:embed="rId1"/>
          <a:stretch>
            <a:fillRect/>
          </a:stretch>
        </p:blipFill>
        <p:spPr>
          <a:xfrm>
            <a:off x="582931" y="106985"/>
            <a:ext cx="2136775" cy="635000"/>
          </a:xfrm>
          <a:prstGeom prst="rect">
            <a:avLst/>
          </a:prstGeom>
          <a:noFill/>
          <a:ln w="9525">
            <a:noFill/>
          </a:ln>
        </p:spPr>
      </p:pic>
      <p:sp>
        <p:nvSpPr>
          <p:cNvPr id="6" name="淘宝网Chenying0907出品 5"/>
          <p:cNvSpPr txBox="1"/>
          <p:nvPr/>
        </p:nvSpPr>
        <p:spPr>
          <a:xfrm>
            <a:off x="8256591" y="2914969"/>
            <a:ext cx="2598737" cy="645160"/>
          </a:xfrm>
          <a:prstGeom prst="rect">
            <a:avLst/>
          </a:prstGeom>
          <a:noFill/>
          <a:ln w="9525">
            <a:noFill/>
          </a:ln>
        </p:spPr>
        <p:txBody>
          <a:bodyPr>
            <a:spAutoFit/>
          </a:bodyPr>
          <a:lstStyle/>
          <a:p>
            <a:r>
              <a:rPr lang="zh-CN" altLang="en-US" sz="3600" dirty="0">
                <a:latin typeface="微软雅黑" panose="020B0503020204020204" pitchFamily="34" charset="-122"/>
                <a:ea typeface="微软雅黑" panose="020B0503020204020204" pitchFamily="34" charset="-122"/>
              </a:rPr>
              <a:t>汇报提纲</a:t>
            </a:r>
            <a:endParaRPr lang="zh-CN" altLang="en-US" sz="3600" dirty="0">
              <a:latin typeface="微软雅黑" panose="020B0503020204020204" pitchFamily="34" charset="-122"/>
              <a:ea typeface="微软雅黑" panose="020B0503020204020204" pitchFamily="34" charset="-122"/>
            </a:endParaRPr>
          </a:p>
        </p:txBody>
      </p:sp>
      <p:grpSp>
        <p:nvGrpSpPr>
          <p:cNvPr id="4102" name="组合 1048"/>
          <p:cNvGrpSpPr/>
          <p:nvPr/>
        </p:nvGrpSpPr>
        <p:grpSpPr>
          <a:xfrm>
            <a:off x="0" y="529895"/>
            <a:ext cx="7478713" cy="376239"/>
            <a:chOff x="0" y="0"/>
            <a:chExt cx="7479061" cy="376484"/>
          </a:xfrm>
        </p:grpSpPr>
        <p:sp>
          <p:nvSpPr>
            <p:cNvPr id="4111" name="矩形 94"/>
            <p:cNvSpPr/>
            <p:nvPr/>
          </p:nvSpPr>
          <p:spPr>
            <a:xfrm>
              <a:off x="279413" y="265286"/>
              <a:ext cx="7199648" cy="19063"/>
            </a:xfrm>
            <a:prstGeom prst="rect">
              <a:avLst/>
            </a:prstGeom>
            <a:gradFill rotWithShape="1">
              <a:gsLst>
                <a:gs pos="0">
                  <a:schemeClr val="bg1">
                    <a:alpha val="0"/>
                  </a:schemeClr>
                </a:gs>
                <a:gs pos="100000">
                  <a:srgbClr val="00A336"/>
                </a:gs>
              </a:gsLst>
              <a:lin ang="0" scaled="1"/>
              <a:tileRect/>
            </a:gradFill>
            <a:ln w="9525">
              <a:noFill/>
            </a:ln>
          </p:spPr>
          <p:txBody>
            <a:bodyPr anchor="ctr"/>
            <a:lstStyle/>
            <a:p>
              <a:pPr algn="ctr">
                <a:buFont typeface="Arial" panose="020B0604020202020204" pitchFamily="34" charset="0"/>
                <a:buNone/>
              </a:pPr>
              <a:endParaRPr lang="zh-CN" altLang="en-US" sz="2400" dirty="0">
                <a:solidFill>
                  <a:srgbClr val="FFFFFF"/>
                </a:solidFill>
                <a:latin typeface="Calibri" panose="020F0502020204030204" pitchFamily="34" charset="0"/>
                <a:ea typeface="宋体" panose="02010600030101010101" pitchFamily="2" charset="-122"/>
              </a:endParaRPr>
            </a:p>
          </p:txBody>
        </p:sp>
        <p:pic>
          <p:nvPicPr>
            <p:cNvPr id="4112" name="Picture 3" descr="E:\桌面\绿叶.png"/>
            <p:cNvPicPr>
              <a:picLocks noChangeAspect="1"/>
            </p:cNvPicPr>
            <p:nvPr/>
          </p:nvPicPr>
          <p:blipFill>
            <a:blip r:embed="rId2"/>
            <a:stretch>
              <a:fillRect/>
            </a:stretch>
          </p:blipFill>
          <p:spPr>
            <a:xfrm rot="-1584236">
              <a:off x="0" y="0"/>
              <a:ext cx="585193" cy="376484"/>
            </a:xfrm>
            <a:prstGeom prst="rect">
              <a:avLst/>
            </a:prstGeom>
            <a:noFill/>
            <a:ln w="9525">
              <a:noFill/>
            </a:ln>
          </p:spPr>
        </p:pic>
      </p:grpSp>
      <p:pic>
        <p:nvPicPr>
          <p:cNvPr id="4103" name="Picture 9" descr="资料图片-5：30年前的重庆能源集团石壕煤矿。"/>
          <p:cNvPicPr>
            <a:picLocks noChangeAspect="1"/>
          </p:cNvPicPr>
          <p:nvPr/>
        </p:nvPicPr>
        <p:blipFill>
          <a:blip r:embed="rId3"/>
          <a:stretch>
            <a:fillRect/>
          </a:stretch>
        </p:blipFill>
        <p:spPr>
          <a:xfrm>
            <a:off x="0" y="5295900"/>
            <a:ext cx="12192000" cy="1562100"/>
          </a:xfrm>
          <a:prstGeom prst="rect">
            <a:avLst/>
          </a:prstGeom>
          <a:noFill/>
          <a:ln w="9525">
            <a:noFill/>
          </a:ln>
        </p:spPr>
      </p:pic>
      <p:grpSp>
        <p:nvGrpSpPr>
          <p:cNvPr id="4104" name="组合 77"/>
          <p:cNvGrpSpPr/>
          <p:nvPr/>
        </p:nvGrpSpPr>
        <p:grpSpPr>
          <a:xfrm>
            <a:off x="3369683" y="3001479"/>
            <a:ext cx="650875" cy="552451"/>
            <a:chOff x="0" y="0"/>
            <a:chExt cx="650875" cy="552450"/>
          </a:xfrm>
        </p:grpSpPr>
        <p:grpSp>
          <p:nvGrpSpPr>
            <p:cNvPr id="4106" name="Group 1095"/>
            <p:cNvGrpSpPr/>
            <p:nvPr/>
          </p:nvGrpSpPr>
          <p:grpSpPr>
            <a:xfrm>
              <a:off x="0" y="0"/>
              <a:ext cx="650875" cy="552450"/>
              <a:chOff x="0" y="0"/>
              <a:chExt cx="1549" cy="1351"/>
            </a:xfrm>
          </p:grpSpPr>
          <p:sp>
            <p:nvSpPr>
              <p:cNvPr id="4108" name="AutoShape 1096"/>
              <p:cNvSpPr/>
              <p:nvPr/>
            </p:nvSpPr>
            <p:spPr>
              <a:xfrm>
                <a:off x="13" y="23"/>
                <a:ext cx="1536" cy="1328"/>
              </a:xfrm>
              <a:prstGeom prst="hexagon">
                <a:avLst>
                  <a:gd name="adj" fmla="val 28915"/>
                  <a:gd name="vf" fmla="val 115470"/>
                </a:avLst>
              </a:prstGeom>
              <a:solidFill>
                <a:srgbClr val="808080"/>
              </a:solidFill>
              <a:ln w="9525">
                <a:noFill/>
              </a:ln>
            </p:spPr>
            <p:txBody>
              <a:bodyPr wrap="none" anchor="ctr"/>
              <a:lstStyle/>
              <a:p>
                <a:pPr algn="just" eaLnBrk="0" hangingPunct="0">
                  <a:buFont typeface="Arial" panose="020B0604020202020204" pitchFamily="34" charset="0"/>
                  <a:buNone/>
                </a:pPr>
                <a:endParaRPr lang="zh-CN" altLang="en-US" sz="2200" dirty="0">
                  <a:latin typeface="黑体" panose="02010609060101010101" pitchFamily="49" charset="-122"/>
                  <a:ea typeface="黑体" panose="02010609060101010101" pitchFamily="49" charset="-122"/>
                </a:endParaRPr>
              </a:p>
            </p:txBody>
          </p:sp>
          <p:sp>
            <p:nvSpPr>
              <p:cNvPr id="4109" name="AutoShape 1097"/>
              <p:cNvSpPr/>
              <p:nvPr/>
            </p:nvSpPr>
            <p:spPr>
              <a:xfrm>
                <a:off x="0" y="0"/>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18900000" scaled="1"/>
                <a:tileRect/>
              </a:gradFill>
              <a:ln w="9525" cap="flat" cmpd="sng">
                <a:solidFill>
                  <a:srgbClr val="C0C0C0"/>
                </a:solidFill>
                <a:prstDash val="solid"/>
                <a:miter/>
                <a:headEnd type="none" w="med" len="med"/>
                <a:tailEnd type="none" w="med" len="med"/>
              </a:ln>
            </p:spPr>
            <p:txBody>
              <a:bodyPr wrap="none" anchor="ctr"/>
              <a:lstStyle/>
              <a:p>
                <a:pPr algn="just" eaLnBrk="0" hangingPunct="0">
                  <a:buFont typeface="Arial" panose="020B0604020202020204" pitchFamily="34" charset="0"/>
                  <a:buNone/>
                </a:pPr>
                <a:endParaRPr lang="zh-CN" altLang="en-US" sz="2200" dirty="0">
                  <a:latin typeface="黑体" panose="02010609060101010101" pitchFamily="49" charset="-122"/>
                  <a:ea typeface="黑体" panose="02010609060101010101" pitchFamily="49" charset="-122"/>
                </a:endParaRPr>
              </a:p>
            </p:txBody>
          </p:sp>
          <p:sp>
            <p:nvSpPr>
              <p:cNvPr id="4110" name="AutoShape 1098"/>
              <p:cNvSpPr/>
              <p:nvPr/>
            </p:nvSpPr>
            <p:spPr>
              <a:xfrm>
                <a:off x="91" y="82"/>
                <a:ext cx="1349" cy="1165"/>
              </a:xfrm>
              <a:prstGeom prst="hexagon">
                <a:avLst>
                  <a:gd name="adj" fmla="val 28895"/>
                  <a:gd name="vf" fmla="val 115470"/>
                </a:avLst>
              </a:prstGeom>
              <a:gradFill rotWithShape="1">
                <a:gsLst>
                  <a:gs pos="0">
                    <a:srgbClr val="022E59"/>
                  </a:gs>
                  <a:gs pos="100000">
                    <a:schemeClr val="hlink"/>
                  </a:gs>
                </a:gsLst>
                <a:lin ang="18900000" scaled="1"/>
                <a:tileRect/>
              </a:gradFill>
              <a:ln w="9525" cap="flat" cmpd="sng">
                <a:solidFill>
                  <a:schemeClr val="tx1"/>
                </a:solidFill>
                <a:prstDash val="solid"/>
                <a:miter/>
                <a:headEnd type="none" w="med" len="med"/>
                <a:tailEnd type="none" w="med" len="med"/>
              </a:ln>
            </p:spPr>
            <p:txBody>
              <a:bodyPr wrap="none" anchor="ctr"/>
              <a:lstStyle/>
              <a:p>
                <a:pPr algn="just" eaLnBrk="0" hangingPunct="0">
                  <a:buFont typeface="Arial" panose="020B0604020202020204" pitchFamily="34" charset="0"/>
                  <a:buNone/>
                </a:pPr>
                <a:endParaRPr lang="zh-CN" altLang="en-US" sz="2200" dirty="0">
                  <a:latin typeface="黑体" panose="02010609060101010101" pitchFamily="49" charset="-122"/>
                  <a:ea typeface="黑体" panose="02010609060101010101" pitchFamily="49" charset="-122"/>
                </a:endParaRPr>
              </a:p>
            </p:txBody>
          </p:sp>
        </p:grpSp>
        <p:sp>
          <p:nvSpPr>
            <p:cNvPr id="4107" name="Text Box 1099"/>
            <p:cNvSpPr txBox="1"/>
            <p:nvPr/>
          </p:nvSpPr>
          <p:spPr>
            <a:xfrm>
              <a:off x="81598" y="14288"/>
              <a:ext cx="487680" cy="460374"/>
            </a:xfrm>
            <a:prstGeom prst="rect">
              <a:avLst/>
            </a:prstGeom>
            <a:noFill/>
            <a:ln w="9525">
              <a:noFill/>
            </a:ln>
          </p:spPr>
          <p:txBody>
            <a:bodyPr wrap="none">
              <a:spAutoFit/>
            </a:bodyPr>
            <a:lstStyle/>
            <a:p>
              <a:pPr algn="ctr" eaLnBrk="0" hangingPunct="0">
                <a:buFont typeface="Arial" panose="020B0604020202020204" pitchFamily="34" charset="0"/>
                <a:buNone/>
              </a:pPr>
              <a:r>
                <a:rPr lang="zh-CN" altLang="en-US" sz="2400" dirty="0">
                  <a:solidFill>
                    <a:schemeClr val="bg1"/>
                  </a:solidFill>
                  <a:latin typeface="黑体" panose="02010609060101010101" pitchFamily="49" charset="-122"/>
                </a:rPr>
                <a:t>一</a:t>
              </a:r>
              <a:endParaRPr lang="zh-CN" altLang="en-US" sz="2400" dirty="0">
                <a:solidFill>
                  <a:schemeClr val="bg1"/>
                </a:solidFill>
                <a:latin typeface="黑体" panose="02010609060101010101" pitchFamily="49" charset="-122"/>
              </a:endParaRPr>
            </a:p>
          </p:txBody>
        </p:sp>
      </p:grpSp>
      <p:sp>
        <p:nvSpPr>
          <p:cNvPr id="4105" name="Text Box 15"/>
          <p:cNvSpPr txBox="1"/>
          <p:nvPr/>
        </p:nvSpPr>
        <p:spPr>
          <a:xfrm>
            <a:off x="4306305" y="2930995"/>
            <a:ext cx="3492500" cy="677545"/>
          </a:xfrm>
          <a:prstGeom prst="rect">
            <a:avLst/>
          </a:prstGeom>
          <a:noFill/>
          <a:ln w="9525">
            <a:noFill/>
          </a:ln>
        </p:spPr>
        <p:txBody>
          <a:bodyPr tIns="108000" bIns="108000" anchor="ctr">
            <a:spAutoFit/>
          </a:bodyPr>
          <a:lstStyle/>
          <a:p>
            <a:pPr marL="342900" indent="-342900" algn="just" eaLnBrk="0" hangingPunct="0">
              <a:lnSpc>
                <a:spcPts val="3600"/>
              </a:lnSpc>
              <a:buClr>
                <a:srgbClr val="FF0000"/>
              </a:buClr>
              <a:buSzPct val="150000"/>
            </a:pPr>
            <a:r>
              <a:rPr lang="zh-CN" altLang="en-US" sz="3600" dirty="0">
                <a:latin typeface="黑体" panose="02010609060101010101" pitchFamily="49" charset="-122"/>
                <a:ea typeface="黑体" panose="02010609060101010101" pitchFamily="49" charset="-122"/>
              </a:rPr>
              <a:t>矿井简介</a:t>
            </a:r>
            <a:endParaRPr lang="zh-CN" altLang="en-US" sz="3600" dirty="0">
              <a:latin typeface="黑体" panose="02010609060101010101" pitchFamily="49" charset="-122"/>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7"/>
                                        </p:tgtEl>
                                        <p:attrNameLst>
                                          <p:attrName>ppt_y</p:attrName>
                                        </p:attrNameLst>
                                      </p:cBhvr>
                                      <p:tavLst>
                                        <p:tav tm="0">
                                          <p:val>
                                            <p:strVal val="#ppt_y"/>
                                          </p:val>
                                        </p:tav>
                                        <p:tav tm="100000">
                                          <p:val>
                                            <p:strVal val="#ppt_y"/>
                                          </p:val>
                                        </p:tav>
                                      </p:tavLst>
                                    </p:anim>
                                    <p:anim calcmode="lin" valueType="num">
                                      <p:cBhvr>
                                        <p:cTn id="1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7"/>
                                        </p:tgtEl>
                                      </p:cBhvr>
                                    </p:animEffect>
                                  </p:childTnLst>
                                </p:cTn>
                              </p:par>
                            </p:childTnLst>
                          </p:cTn>
                        </p:par>
                        <p:par>
                          <p:cTn id="18" fill="hold">
                            <p:stCondLst>
                              <p:cond delay="185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6"/>
                                        </p:tgtEl>
                                        <p:attrNameLst>
                                          <p:attrName>ppt_y</p:attrName>
                                        </p:attrNameLst>
                                      </p:cBhvr>
                                      <p:tavLst>
                                        <p:tav tm="0">
                                          <p:val>
                                            <p:strVal val="#ppt_y"/>
                                          </p:val>
                                        </p:tav>
                                        <p:tav tm="100000">
                                          <p:val>
                                            <p:strVal val="#ppt_y"/>
                                          </p:val>
                                        </p:tav>
                                      </p:tavLst>
                                    </p:anim>
                                    <p:anim calcmode="lin" valueType="num">
                                      <p:cBhvr>
                                        <p:cTn id="2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ldLvl="0" animBg="1"/>
      <p:bldP spid="7"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5" descr="D:\360Downloads\541389396\Image\[7UEQ$375R[UOHA4O1_QBBN.jpg"/>
          <p:cNvPicPr>
            <a:picLocks noChangeAspect="1"/>
          </p:cNvPicPr>
          <p:nvPr/>
        </p:nvPicPr>
        <p:blipFill>
          <a:blip r:embed="rId1"/>
          <a:stretch>
            <a:fillRect/>
          </a:stretch>
        </p:blipFill>
        <p:spPr>
          <a:xfrm>
            <a:off x="525146" y="157910"/>
            <a:ext cx="2136775" cy="635000"/>
          </a:xfrm>
          <a:prstGeom prst="rect">
            <a:avLst/>
          </a:prstGeom>
          <a:noFill/>
          <a:ln w="9525">
            <a:noFill/>
          </a:ln>
        </p:spPr>
      </p:pic>
      <p:grpSp>
        <p:nvGrpSpPr>
          <p:cNvPr id="5126" name="组合 1048"/>
          <p:cNvGrpSpPr/>
          <p:nvPr/>
        </p:nvGrpSpPr>
        <p:grpSpPr>
          <a:xfrm>
            <a:off x="0" y="625905"/>
            <a:ext cx="7478713" cy="376239"/>
            <a:chOff x="0" y="0"/>
            <a:chExt cx="7479061" cy="376484"/>
          </a:xfrm>
        </p:grpSpPr>
        <p:sp>
          <p:nvSpPr>
            <p:cNvPr id="5129" name="矩形 94"/>
            <p:cNvSpPr/>
            <p:nvPr/>
          </p:nvSpPr>
          <p:spPr>
            <a:xfrm>
              <a:off x="279413" y="265286"/>
              <a:ext cx="7199648" cy="19063"/>
            </a:xfrm>
            <a:prstGeom prst="rect">
              <a:avLst/>
            </a:prstGeom>
            <a:gradFill rotWithShape="1">
              <a:gsLst>
                <a:gs pos="0">
                  <a:schemeClr val="bg1">
                    <a:alpha val="0"/>
                  </a:schemeClr>
                </a:gs>
                <a:gs pos="100000">
                  <a:srgbClr val="00A336"/>
                </a:gs>
              </a:gsLst>
              <a:lin ang="0" scaled="1"/>
              <a:tileRect/>
            </a:gradFill>
            <a:ln w="9525">
              <a:noFill/>
            </a:ln>
          </p:spPr>
          <p:txBody>
            <a:bodyPr anchor="ctr"/>
            <a:lstStyle/>
            <a:p>
              <a:pPr algn="ctr">
                <a:spcBef>
                  <a:spcPct val="0"/>
                </a:spcBef>
                <a:buFont typeface="Arial" panose="020B0604020202020204" pitchFamily="34" charset="0"/>
                <a:buNone/>
              </a:pPr>
              <a:endParaRPr lang="zh-CN" altLang="en-US" sz="2400" b="0" dirty="0">
                <a:solidFill>
                  <a:srgbClr val="FFFFFF"/>
                </a:solidFill>
                <a:latin typeface="Calibri" panose="020F0502020204030204" pitchFamily="34" charset="0"/>
                <a:ea typeface="宋体" panose="02010600030101010101" pitchFamily="2" charset="-122"/>
              </a:endParaRPr>
            </a:p>
          </p:txBody>
        </p:sp>
        <p:pic>
          <p:nvPicPr>
            <p:cNvPr id="5130" name="Picture 3" descr="E:\桌面\绿叶.png"/>
            <p:cNvPicPr>
              <a:picLocks noChangeAspect="1"/>
            </p:cNvPicPr>
            <p:nvPr/>
          </p:nvPicPr>
          <p:blipFill>
            <a:blip r:embed="rId2"/>
            <a:stretch>
              <a:fillRect/>
            </a:stretch>
          </p:blipFill>
          <p:spPr>
            <a:xfrm rot="-1584236">
              <a:off x="0" y="0"/>
              <a:ext cx="585193" cy="376484"/>
            </a:xfrm>
            <a:prstGeom prst="rect">
              <a:avLst/>
            </a:prstGeom>
            <a:noFill/>
            <a:ln w="9525">
              <a:noFill/>
            </a:ln>
          </p:spPr>
        </p:pic>
      </p:grpSp>
      <p:sp>
        <p:nvSpPr>
          <p:cNvPr id="5127" name="矩形 21"/>
          <p:cNvSpPr/>
          <p:nvPr/>
        </p:nvSpPr>
        <p:spPr>
          <a:xfrm>
            <a:off x="208915" y="1013460"/>
            <a:ext cx="11774170" cy="3263265"/>
          </a:xfrm>
          <a:prstGeom prst="rect">
            <a:avLst/>
          </a:prstGeom>
          <a:solidFill>
            <a:srgbClr val="F2F2F2"/>
          </a:solidFill>
          <a:ln w="15875" cap="flat" cmpd="sng">
            <a:solidFill>
              <a:srgbClr val="BFBFBF"/>
            </a:solidFill>
            <a:prstDash val="sysDash"/>
            <a:round/>
            <a:headEnd type="none" w="med" len="med"/>
            <a:tailEnd type="none" w="med" len="med"/>
          </a:ln>
        </p:spPr>
        <p:txBody>
          <a:bodyPr anchor="ctr"/>
          <a:lstStyle/>
          <a:p>
            <a:pPr algn="just" eaLnBrk="0" hangingPunct="0">
              <a:lnSpc>
                <a:spcPct val="150000"/>
              </a:lnSpc>
              <a:spcAft>
                <a:spcPts val="600"/>
              </a:spcAft>
            </a:pPr>
            <a:r>
              <a:rPr lang="zh-CN" altLang="en-US" sz="2400" dirty="0">
                <a:latin typeface="微软雅黑" panose="020B0503020204020204" pitchFamily="34" charset="-122"/>
                <a:ea typeface="微软雅黑" panose="020B0503020204020204" pitchFamily="34" charset="-122"/>
              </a:rPr>
              <a:t>       </a:t>
            </a:r>
            <a:r>
              <a:rPr lang="zh-CN" altLang="en-US" sz="2665" dirty="0">
                <a:latin typeface="微软雅黑" panose="020B0503020204020204" pitchFamily="34" charset="-122"/>
                <a:ea typeface="微软雅黑" panose="020B0503020204020204" pitchFamily="34" charset="-122"/>
              </a:rPr>
              <a:t>石壕煤矿隶属重庆能投渝新能源有限公司，1982年建成投产，设计年生产能力90万吨， 2013年经技改后，核定年生产能力180万吨，</a:t>
            </a:r>
            <a:r>
              <a:rPr lang="zh-CN" altLang="en-US" sz="2665" dirty="0">
                <a:latin typeface="微软雅黑" panose="020B0503020204020204" pitchFamily="34" charset="-122"/>
                <a:ea typeface="微软雅黑" panose="020B0503020204020204" pitchFamily="34" charset="-122"/>
                <a:sym typeface="+mn-ea"/>
              </a:rPr>
              <a:t>现有</a:t>
            </a:r>
            <a:r>
              <a:rPr lang="en-US" altLang="zh-CN" sz="2665" dirty="0">
                <a:latin typeface="微软雅黑" panose="020B0503020204020204" pitchFamily="34" charset="-122"/>
                <a:ea typeface="微软雅黑" panose="020B0503020204020204" pitchFamily="34" charset="-122"/>
                <a:sym typeface="+mn-ea"/>
              </a:rPr>
              <a:t>5</a:t>
            </a:r>
            <a:r>
              <a:rPr lang="zh-CN" altLang="en-US" sz="2665" dirty="0">
                <a:latin typeface="微软雅黑" panose="020B0503020204020204" pitchFamily="34" charset="-122"/>
                <a:ea typeface="微软雅黑" panose="020B0503020204020204" pitchFamily="34" charset="-122"/>
                <a:sym typeface="+mn-ea"/>
              </a:rPr>
              <a:t>个进风井口，</a:t>
            </a:r>
            <a:r>
              <a:rPr lang="en-US" altLang="zh-CN" sz="2665" dirty="0">
                <a:latin typeface="微软雅黑" panose="020B0503020204020204" pitchFamily="34" charset="-122"/>
                <a:ea typeface="微软雅黑" panose="020B0503020204020204" pitchFamily="34" charset="-122"/>
                <a:sym typeface="+mn-ea"/>
              </a:rPr>
              <a:t>3</a:t>
            </a:r>
            <a:r>
              <a:rPr lang="zh-CN" altLang="en-US" sz="2665" dirty="0">
                <a:latin typeface="微软雅黑" panose="020B0503020204020204" pitchFamily="34" charset="-122"/>
                <a:ea typeface="微软雅黑" panose="020B0503020204020204" pitchFamily="34" charset="-122"/>
                <a:sym typeface="+mn-ea"/>
              </a:rPr>
              <a:t>个回风井口，</a:t>
            </a:r>
            <a:r>
              <a:rPr lang="zh-CN" altLang="en-US" sz="2665" dirty="0">
                <a:latin typeface="微软雅黑" panose="020B0503020204020204" pitchFamily="34" charset="-122"/>
                <a:ea typeface="微软雅黑" panose="020B0503020204020204" pitchFamily="34" charset="-122"/>
              </a:rPr>
              <a:t>矿井通风为中央边界式。</a:t>
            </a:r>
            <a:endParaRPr lang="en-US" altLang="zh-CN" sz="2665" dirty="0">
              <a:latin typeface="微软雅黑" panose="020B0503020204020204" pitchFamily="34" charset="-122"/>
              <a:ea typeface="微软雅黑" panose="020B0503020204020204" pitchFamily="34" charset="-122"/>
            </a:endParaRPr>
          </a:p>
          <a:p>
            <a:pPr algn="just" eaLnBrk="0" hangingPunct="0">
              <a:lnSpc>
                <a:spcPct val="150000"/>
              </a:lnSpc>
              <a:spcAft>
                <a:spcPts val="600"/>
              </a:spcAft>
            </a:pPr>
            <a:r>
              <a:rPr lang="zh-CN" altLang="en-US" sz="2665" dirty="0" smtClean="0">
                <a:latin typeface="微软雅黑" panose="020B0503020204020204" pitchFamily="34" charset="-122"/>
                <a:ea typeface="微软雅黑" panose="020B0503020204020204" pitchFamily="34" charset="-122"/>
              </a:rPr>
              <a:t>      </a:t>
            </a:r>
            <a:r>
              <a:rPr sz="2665" dirty="0" smtClean="0">
                <a:latin typeface="微软雅黑" panose="020B0503020204020204" pitchFamily="34" charset="-122"/>
                <a:ea typeface="微软雅黑" panose="020B0503020204020204" pitchFamily="34" charset="-122"/>
                <a:sym typeface="+mn-ea"/>
              </a:rPr>
              <a:t>属煤与瓦斯突出矿井</a:t>
            </a:r>
            <a:r>
              <a:rPr sz="2665" dirty="0">
                <a:latin typeface="微软雅黑" panose="020B0503020204020204" pitchFamily="34" charset="-122"/>
                <a:ea typeface="微软雅黑" panose="020B0503020204020204" pitchFamily="34" charset="-122"/>
                <a:sym typeface="+mn-ea"/>
              </a:rPr>
              <a:t>，在开采过程中煤与瓦斯突出曾</a:t>
            </a:r>
            <a:r>
              <a:rPr lang="zh-CN" sz="2665" dirty="0">
                <a:latin typeface="微软雅黑" panose="020B0503020204020204" pitchFamily="34" charset="-122"/>
                <a:ea typeface="微软雅黑" panose="020B0503020204020204" pitchFamily="34" charset="-122"/>
                <a:sym typeface="+mn-ea"/>
              </a:rPr>
              <a:t>多次</a:t>
            </a:r>
            <a:r>
              <a:rPr sz="2665" dirty="0">
                <a:latin typeface="微软雅黑" panose="020B0503020204020204" pitchFamily="34" charset="-122"/>
                <a:ea typeface="微软雅黑" panose="020B0503020204020204" pitchFamily="34" charset="-122"/>
                <a:sym typeface="+mn-ea"/>
              </a:rPr>
              <a:t>发生。</a:t>
            </a:r>
            <a:endParaRPr sz="2665" dirty="0">
              <a:latin typeface="微软雅黑" panose="020B0503020204020204" pitchFamily="34" charset="-122"/>
              <a:ea typeface="微软雅黑" panose="020B0503020204020204" pitchFamily="34" charset="-122"/>
              <a:sym typeface="+mn-ea"/>
            </a:endParaRPr>
          </a:p>
        </p:txBody>
      </p:sp>
      <p:pic>
        <p:nvPicPr>
          <p:cNvPr id="5128" name="图片 4"/>
          <p:cNvPicPr>
            <a:picLocks noChangeAspect="1"/>
          </p:cNvPicPr>
          <p:nvPr/>
        </p:nvPicPr>
        <p:blipFill>
          <a:blip r:embed="rId3"/>
          <a:stretch>
            <a:fillRect/>
          </a:stretch>
        </p:blipFill>
        <p:spPr>
          <a:xfrm>
            <a:off x="12065" y="4592955"/>
            <a:ext cx="12192000" cy="3391535"/>
          </a:xfrm>
          <a:prstGeom prst="rect">
            <a:avLst/>
          </a:prstGeom>
          <a:noFill/>
          <a:ln w="9525">
            <a:noFill/>
          </a:ln>
        </p:spPr>
      </p:pic>
      <p:sp>
        <p:nvSpPr>
          <p:cNvPr id="9" name="矩形 72"/>
          <p:cNvSpPr/>
          <p:nvPr/>
        </p:nvSpPr>
        <p:spPr>
          <a:xfrm>
            <a:off x="9507440" y="0"/>
            <a:ext cx="2684560" cy="521970"/>
          </a:xfrm>
          <a:prstGeom prst="rect">
            <a:avLst/>
          </a:prstGeom>
          <a:solidFill>
            <a:srgbClr val="FFC000"/>
          </a:solidFill>
          <a:ln w="9525">
            <a:noFill/>
          </a:ln>
        </p:spPr>
        <p:txBody>
          <a:bodyPr wrap="square">
            <a:spAutoFit/>
          </a:bodyPr>
          <a:lstStyle/>
          <a:p>
            <a:pPr eaLnBrk="0" hangingPunct="0">
              <a:spcBef>
                <a:spcPct val="0"/>
              </a:spcBef>
              <a:buFont typeface="Arial" panose="020B0604020202020204" pitchFamily="34" charset="0"/>
              <a:buNone/>
            </a:pPr>
            <a:r>
              <a:rPr lang="zh-CN" altLang="en-US" sz="2800" dirty="0" smtClean="0">
                <a:latin typeface="黑体" panose="02010609060101010101" pitchFamily="49" charset="-122"/>
                <a:ea typeface="黑体" panose="02010609060101010101" pitchFamily="49" charset="-122"/>
              </a:rPr>
              <a:t>一、矿井简介</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淘宝网Chenying0907出品 4"/>
          <p:cNvSpPr/>
          <p:nvPr/>
        </p:nvSpPr>
        <p:spPr>
          <a:xfrm rot="2968493">
            <a:off x="8085455" y="998855"/>
            <a:ext cx="3074988" cy="3613151"/>
          </a:xfrm>
          <a:prstGeom prst="rect">
            <a:avLst/>
          </a:prstGeom>
          <a:solidFill>
            <a:srgbClr val="FFC000"/>
          </a:solidFill>
          <a:ln w="9525">
            <a:noFill/>
          </a:ln>
        </p:spPr>
        <p:txBody>
          <a:bodyPr rot="10800000" vert="eaVert" anchor="ctr"/>
          <a:lstStyle/>
          <a:p>
            <a:pPr>
              <a:spcBef>
                <a:spcPct val="0"/>
              </a:spcBef>
            </a:pPr>
            <a:endParaRPr lang="zh-CN" altLang="en-US" sz="2400" dirty="0">
              <a:solidFill>
                <a:srgbClr val="FFFFFF"/>
              </a:solidFill>
              <a:latin typeface="Verdana" panose="020B0604030504040204" pitchFamily="34" charset="0"/>
              <a:ea typeface="微软雅黑" panose="020B0503020204020204" pitchFamily="34" charset="-122"/>
            </a:endParaRPr>
          </a:p>
        </p:txBody>
      </p:sp>
      <p:sp>
        <p:nvSpPr>
          <p:cNvPr id="7" name="淘宝网Chenying0907出品 6"/>
          <p:cNvSpPr/>
          <p:nvPr/>
        </p:nvSpPr>
        <p:spPr>
          <a:xfrm>
            <a:off x="8647765" y="3080573"/>
            <a:ext cx="2005952" cy="460375"/>
          </a:xfrm>
          <a:prstGeom prst="rect">
            <a:avLst/>
          </a:prstGeom>
          <a:noFill/>
          <a:ln w="9525">
            <a:noFill/>
          </a:ln>
        </p:spPr>
        <p:txBody>
          <a:bodyPr wrap="square">
            <a:spAutoFit/>
          </a:bodyPr>
          <a:lstStyle/>
          <a:p>
            <a:pPr algn="dist"/>
            <a:r>
              <a:rPr lang="en-US" altLang="zh-CN" sz="2400" dirty="0">
                <a:latin typeface="微软雅黑" panose="020B0503020204020204" pitchFamily="34" charset="-122"/>
                <a:ea typeface="微软雅黑" panose="020B0503020204020204" pitchFamily="34" charset="-122"/>
              </a:rPr>
              <a:t>CONTENTS</a:t>
            </a:r>
            <a:endParaRPr lang="zh-CN" altLang="en-US" sz="2400" dirty="0">
              <a:latin typeface="微软雅黑" panose="020B0503020204020204" pitchFamily="34" charset="-122"/>
              <a:ea typeface="微软雅黑" panose="020B0503020204020204" pitchFamily="34" charset="-122"/>
            </a:endParaRPr>
          </a:p>
        </p:txBody>
      </p:sp>
      <p:pic>
        <p:nvPicPr>
          <p:cNvPr id="6148" name="Picture 5" descr="D:\360Downloads\541389396\Image\[7UEQ$375R[UOHA4O1_QBBN.jpg"/>
          <p:cNvPicPr>
            <a:picLocks noChangeAspect="1"/>
          </p:cNvPicPr>
          <p:nvPr/>
        </p:nvPicPr>
        <p:blipFill>
          <a:blip r:embed="rId1"/>
          <a:stretch>
            <a:fillRect/>
          </a:stretch>
        </p:blipFill>
        <p:spPr>
          <a:xfrm>
            <a:off x="537846" y="145210"/>
            <a:ext cx="2136775" cy="635000"/>
          </a:xfrm>
          <a:prstGeom prst="rect">
            <a:avLst/>
          </a:prstGeom>
          <a:noFill/>
          <a:ln w="9525">
            <a:noFill/>
          </a:ln>
        </p:spPr>
      </p:pic>
      <p:sp>
        <p:nvSpPr>
          <p:cNvPr id="6" name="淘宝网Chenying0907出品 5"/>
          <p:cNvSpPr txBox="1"/>
          <p:nvPr/>
        </p:nvSpPr>
        <p:spPr>
          <a:xfrm>
            <a:off x="8508268" y="2191799"/>
            <a:ext cx="2598737" cy="645160"/>
          </a:xfrm>
          <a:prstGeom prst="rect">
            <a:avLst/>
          </a:prstGeom>
          <a:noFill/>
          <a:ln w="9525">
            <a:noFill/>
          </a:ln>
        </p:spPr>
        <p:txBody>
          <a:bodyPr>
            <a:spAutoFit/>
          </a:bodyPr>
          <a:lstStyle/>
          <a:p>
            <a:r>
              <a:rPr lang="zh-CN" altLang="en-US" sz="3600" dirty="0">
                <a:latin typeface="微软雅黑" panose="020B0503020204020204" pitchFamily="34" charset="-122"/>
                <a:ea typeface="微软雅黑" panose="020B0503020204020204" pitchFamily="34" charset="-122"/>
              </a:rPr>
              <a:t>汇报提纲</a:t>
            </a:r>
            <a:endParaRPr lang="zh-CN" altLang="en-US" sz="3600" dirty="0">
              <a:latin typeface="微软雅黑" panose="020B0503020204020204" pitchFamily="34" charset="-122"/>
              <a:ea typeface="微软雅黑" panose="020B0503020204020204" pitchFamily="34" charset="-122"/>
            </a:endParaRPr>
          </a:p>
        </p:txBody>
      </p:sp>
      <p:grpSp>
        <p:nvGrpSpPr>
          <p:cNvPr id="6150" name="组合 1048"/>
          <p:cNvGrpSpPr/>
          <p:nvPr/>
        </p:nvGrpSpPr>
        <p:grpSpPr>
          <a:xfrm>
            <a:off x="0" y="625905"/>
            <a:ext cx="7478713" cy="376239"/>
            <a:chOff x="0" y="0"/>
            <a:chExt cx="7479061" cy="376484"/>
          </a:xfrm>
        </p:grpSpPr>
        <p:sp>
          <p:nvSpPr>
            <p:cNvPr id="6159" name="矩形 94"/>
            <p:cNvSpPr/>
            <p:nvPr/>
          </p:nvSpPr>
          <p:spPr>
            <a:xfrm>
              <a:off x="279413" y="265286"/>
              <a:ext cx="7199648" cy="19063"/>
            </a:xfrm>
            <a:prstGeom prst="rect">
              <a:avLst/>
            </a:prstGeom>
            <a:gradFill rotWithShape="1">
              <a:gsLst>
                <a:gs pos="0">
                  <a:schemeClr val="bg1">
                    <a:alpha val="0"/>
                  </a:schemeClr>
                </a:gs>
                <a:gs pos="100000">
                  <a:srgbClr val="00A336"/>
                </a:gs>
              </a:gsLst>
              <a:lin ang="0" scaled="1"/>
              <a:tileRect/>
            </a:gradFill>
            <a:ln w="9525">
              <a:noFill/>
            </a:ln>
          </p:spPr>
          <p:txBody>
            <a:bodyPr anchor="ctr"/>
            <a:lstStyle/>
            <a:p>
              <a:pPr algn="ctr">
                <a:buFont typeface="Arial" panose="020B0604020202020204" pitchFamily="34" charset="0"/>
                <a:buNone/>
              </a:pPr>
              <a:endParaRPr lang="zh-CN" altLang="en-US" sz="2400" dirty="0">
                <a:solidFill>
                  <a:srgbClr val="FFFFFF"/>
                </a:solidFill>
                <a:latin typeface="Calibri" panose="020F0502020204030204" pitchFamily="34" charset="0"/>
                <a:ea typeface="宋体" panose="02010600030101010101" pitchFamily="2" charset="-122"/>
              </a:endParaRPr>
            </a:p>
          </p:txBody>
        </p:sp>
        <p:pic>
          <p:nvPicPr>
            <p:cNvPr id="6160" name="Picture 3" descr="E:\桌面\绿叶.png"/>
            <p:cNvPicPr>
              <a:picLocks noChangeAspect="1"/>
            </p:cNvPicPr>
            <p:nvPr/>
          </p:nvPicPr>
          <p:blipFill>
            <a:blip r:embed="rId2"/>
            <a:stretch>
              <a:fillRect/>
            </a:stretch>
          </p:blipFill>
          <p:spPr>
            <a:xfrm rot="-1584236">
              <a:off x="0" y="0"/>
              <a:ext cx="585193" cy="376484"/>
            </a:xfrm>
            <a:prstGeom prst="rect">
              <a:avLst/>
            </a:prstGeom>
            <a:noFill/>
            <a:ln w="9525">
              <a:noFill/>
            </a:ln>
          </p:spPr>
        </p:pic>
      </p:grpSp>
      <p:pic>
        <p:nvPicPr>
          <p:cNvPr id="6151" name="Picture 9" descr="资料图片-5：30年前的重庆能源集团石壕煤矿。"/>
          <p:cNvPicPr>
            <a:picLocks noChangeAspect="1"/>
          </p:cNvPicPr>
          <p:nvPr/>
        </p:nvPicPr>
        <p:blipFill>
          <a:blip r:embed="rId3"/>
          <a:stretch>
            <a:fillRect/>
          </a:stretch>
        </p:blipFill>
        <p:spPr>
          <a:xfrm>
            <a:off x="0" y="5052695"/>
            <a:ext cx="12192000" cy="2648585"/>
          </a:xfrm>
          <a:prstGeom prst="rect">
            <a:avLst/>
          </a:prstGeom>
          <a:noFill/>
          <a:ln w="9525">
            <a:noFill/>
          </a:ln>
        </p:spPr>
      </p:pic>
      <p:grpSp>
        <p:nvGrpSpPr>
          <p:cNvPr id="6152" name="组合 77"/>
          <p:cNvGrpSpPr/>
          <p:nvPr/>
        </p:nvGrpSpPr>
        <p:grpSpPr>
          <a:xfrm>
            <a:off x="2758044" y="2572904"/>
            <a:ext cx="650875" cy="552451"/>
            <a:chOff x="0" y="0"/>
            <a:chExt cx="650875" cy="552450"/>
          </a:xfrm>
        </p:grpSpPr>
        <p:grpSp>
          <p:nvGrpSpPr>
            <p:cNvPr id="6154" name="Group 1095"/>
            <p:cNvGrpSpPr/>
            <p:nvPr/>
          </p:nvGrpSpPr>
          <p:grpSpPr>
            <a:xfrm>
              <a:off x="0" y="0"/>
              <a:ext cx="650875" cy="552450"/>
              <a:chOff x="0" y="0"/>
              <a:chExt cx="1549" cy="1351"/>
            </a:xfrm>
          </p:grpSpPr>
          <p:sp>
            <p:nvSpPr>
              <p:cNvPr id="6156" name="AutoShape 1096"/>
              <p:cNvSpPr/>
              <p:nvPr/>
            </p:nvSpPr>
            <p:spPr>
              <a:xfrm>
                <a:off x="13" y="23"/>
                <a:ext cx="1536" cy="1328"/>
              </a:xfrm>
              <a:prstGeom prst="hexagon">
                <a:avLst>
                  <a:gd name="adj" fmla="val 28915"/>
                  <a:gd name="vf" fmla="val 115470"/>
                </a:avLst>
              </a:prstGeom>
              <a:solidFill>
                <a:srgbClr val="808080"/>
              </a:solidFill>
              <a:ln w="9525">
                <a:noFill/>
              </a:ln>
            </p:spPr>
            <p:txBody>
              <a:bodyPr wrap="none" anchor="ctr"/>
              <a:lstStyle/>
              <a:p>
                <a:pPr algn="just" eaLnBrk="0" hangingPunct="0">
                  <a:buFont typeface="Arial" panose="020B0604020202020204" pitchFamily="34" charset="0"/>
                  <a:buNone/>
                </a:pPr>
                <a:endParaRPr lang="zh-CN" altLang="en-US" sz="2200" dirty="0">
                  <a:latin typeface="黑体" panose="02010609060101010101" pitchFamily="49" charset="-122"/>
                  <a:ea typeface="黑体" panose="02010609060101010101" pitchFamily="49" charset="-122"/>
                </a:endParaRPr>
              </a:p>
            </p:txBody>
          </p:sp>
          <p:sp>
            <p:nvSpPr>
              <p:cNvPr id="6157" name="AutoShape 1097"/>
              <p:cNvSpPr/>
              <p:nvPr/>
            </p:nvSpPr>
            <p:spPr>
              <a:xfrm>
                <a:off x="0" y="0"/>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18900000" scaled="1"/>
                <a:tileRect/>
              </a:gradFill>
              <a:ln w="9525" cap="flat" cmpd="sng">
                <a:solidFill>
                  <a:srgbClr val="C0C0C0"/>
                </a:solidFill>
                <a:prstDash val="solid"/>
                <a:miter/>
                <a:headEnd type="none" w="med" len="med"/>
                <a:tailEnd type="none" w="med" len="med"/>
              </a:ln>
            </p:spPr>
            <p:txBody>
              <a:bodyPr wrap="none" anchor="ctr"/>
              <a:lstStyle/>
              <a:p>
                <a:pPr algn="just" eaLnBrk="0" hangingPunct="0">
                  <a:buFont typeface="Arial" panose="020B0604020202020204" pitchFamily="34" charset="0"/>
                  <a:buNone/>
                </a:pPr>
                <a:endParaRPr lang="zh-CN" altLang="en-US" sz="2200" dirty="0">
                  <a:latin typeface="黑体" panose="02010609060101010101" pitchFamily="49" charset="-122"/>
                  <a:ea typeface="黑体" panose="02010609060101010101" pitchFamily="49" charset="-122"/>
                </a:endParaRPr>
              </a:p>
            </p:txBody>
          </p:sp>
          <p:sp>
            <p:nvSpPr>
              <p:cNvPr id="6158" name="AutoShape 1098"/>
              <p:cNvSpPr/>
              <p:nvPr/>
            </p:nvSpPr>
            <p:spPr>
              <a:xfrm>
                <a:off x="91" y="82"/>
                <a:ext cx="1349" cy="1165"/>
              </a:xfrm>
              <a:prstGeom prst="hexagon">
                <a:avLst>
                  <a:gd name="adj" fmla="val 28895"/>
                  <a:gd name="vf" fmla="val 115470"/>
                </a:avLst>
              </a:prstGeom>
              <a:gradFill rotWithShape="1">
                <a:gsLst>
                  <a:gs pos="0">
                    <a:srgbClr val="022E59"/>
                  </a:gs>
                  <a:gs pos="100000">
                    <a:schemeClr val="hlink"/>
                  </a:gs>
                </a:gsLst>
                <a:lin ang="18900000" scaled="1"/>
                <a:tileRect/>
              </a:gradFill>
              <a:ln w="9525" cap="flat" cmpd="sng">
                <a:solidFill>
                  <a:schemeClr val="tx1"/>
                </a:solidFill>
                <a:prstDash val="solid"/>
                <a:miter/>
                <a:headEnd type="none" w="med" len="med"/>
                <a:tailEnd type="none" w="med" len="med"/>
              </a:ln>
            </p:spPr>
            <p:txBody>
              <a:bodyPr wrap="none" anchor="ctr"/>
              <a:lstStyle/>
              <a:p>
                <a:pPr algn="just" eaLnBrk="0" hangingPunct="0">
                  <a:buFont typeface="Arial" panose="020B0604020202020204" pitchFamily="34" charset="0"/>
                  <a:buNone/>
                </a:pPr>
                <a:endParaRPr lang="zh-CN" altLang="en-US" sz="2200" dirty="0">
                  <a:latin typeface="黑体" panose="02010609060101010101" pitchFamily="49" charset="-122"/>
                  <a:ea typeface="黑体" panose="02010609060101010101" pitchFamily="49" charset="-122"/>
                </a:endParaRPr>
              </a:p>
            </p:txBody>
          </p:sp>
        </p:grpSp>
        <p:sp>
          <p:nvSpPr>
            <p:cNvPr id="6155" name="Text Box 1099"/>
            <p:cNvSpPr txBox="1"/>
            <p:nvPr/>
          </p:nvSpPr>
          <p:spPr>
            <a:xfrm>
              <a:off x="81598" y="14288"/>
              <a:ext cx="487680" cy="460374"/>
            </a:xfrm>
            <a:prstGeom prst="rect">
              <a:avLst/>
            </a:prstGeom>
            <a:noFill/>
            <a:ln w="9525">
              <a:noFill/>
            </a:ln>
          </p:spPr>
          <p:txBody>
            <a:bodyPr wrap="none">
              <a:spAutoFit/>
            </a:bodyPr>
            <a:lstStyle/>
            <a:p>
              <a:pPr algn="ctr" eaLnBrk="0" hangingPunct="0">
                <a:buFont typeface="Arial" panose="020B0604020202020204" pitchFamily="34" charset="0"/>
                <a:buNone/>
              </a:pPr>
              <a:r>
                <a:rPr lang="zh-CN" altLang="en-US" sz="2400" dirty="0">
                  <a:solidFill>
                    <a:schemeClr val="bg1"/>
                  </a:solidFill>
                  <a:latin typeface="黑体" panose="02010609060101010101" pitchFamily="49" charset="-122"/>
                </a:rPr>
                <a:t>二</a:t>
              </a:r>
              <a:endParaRPr lang="zh-CN" altLang="en-US" sz="2400" dirty="0">
                <a:solidFill>
                  <a:schemeClr val="bg1"/>
                </a:solidFill>
                <a:latin typeface="黑体" panose="02010609060101010101" pitchFamily="49" charset="-122"/>
              </a:endParaRPr>
            </a:p>
          </p:txBody>
        </p:sp>
      </p:grpSp>
      <p:sp>
        <p:nvSpPr>
          <p:cNvPr id="6153" name="Text Box 15"/>
          <p:cNvSpPr txBox="1"/>
          <p:nvPr/>
        </p:nvSpPr>
        <p:spPr>
          <a:xfrm>
            <a:off x="3476407" y="2510359"/>
            <a:ext cx="4416240" cy="677545"/>
          </a:xfrm>
          <a:prstGeom prst="rect">
            <a:avLst/>
          </a:prstGeom>
          <a:noFill/>
          <a:ln w="9525">
            <a:noFill/>
          </a:ln>
        </p:spPr>
        <p:txBody>
          <a:bodyPr wrap="square" tIns="108000" bIns="108000" anchor="ctr">
            <a:spAutoFit/>
          </a:bodyPr>
          <a:lstStyle/>
          <a:p>
            <a:pPr marL="342900" indent="-342900" algn="just" eaLnBrk="0" hangingPunct="0">
              <a:lnSpc>
                <a:spcPts val="3600"/>
              </a:lnSpc>
              <a:buClr>
                <a:srgbClr val="FF0000"/>
              </a:buClr>
              <a:buSzPct val="150000"/>
            </a:pPr>
            <a:r>
              <a:rPr lang="zh-CN" altLang="en-US" sz="3600" dirty="0">
                <a:latin typeface="黑体" panose="02010609060101010101" pitchFamily="49" charset="-122"/>
                <a:ea typeface="黑体" panose="02010609060101010101" pitchFamily="49" charset="-122"/>
              </a:rPr>
              <a:t>精心</a:t>
            </a:r>
            <a:r>
              <a:rPr lang="zh-CN" altLang="en-US" sz="3600" dirty="0" smtClean="0">
                <a:latin typeface="黑体" panose="02010609060101010101" pitchFamily="49" charset="-122"/>
                <a:ea typeface="黑体" panose="02010609060101010101" pitchFamily="49" charset="-122"/>
              </a:rPr>
              <a:t>部署，严格落实</a:t>
            </a:r>
            <a:endParaRPr lang="en-US" altLang="zh-CN" sz="3600" dirty="0">
              <a:latin typeface="黑体" panose="02010609060101010101" pitchFamily="49" charset="-122"/>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7"/>
                                        </p:tgtEl>
                                        <p:attrNameLst>
                                          <p:attrName>ppt_y</p:attrName>
                                        </p:attrNameLst>
                                      </p:cBhvr>
                                      <p:tavLst>
                                        <p:tav tm="0">
                                          <p:val>
                                            <p:strVal val="#ppt_y"/>
                                          </p:val>
                                        </p:tav>
                                        <p:tav tm="100000">
                                          <p:val>
                                            <p:strVal val="#ppt_y"/>
                                          </p:val>
                                        </p:tav>
                                      </p:tavLst>
                                    </p:anim>
                                    <p:anim calcmode="lin" valueType="num">
                                      <p:cBhvr>
                                        <p:cTn id="1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7"/>
                                        </p:tgtEl>
                                      </p:cBhvr>
                                    </p:animEffect>
                                  </p:childTnLst>
                                </p:cTn>
                              </p:par>
                            </p:childTnLst>
                          </p:cTn>
                        </p:par>
                        <p:par>
                          <p:cTn id="18" fill="hold">
                            <p:stCondLst>
                              <p:cond delay="185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6"/>
                                        </p:tgtEl>
                                        <p:attrNameLst>
                                          <p:attrName>ppt_y</p:attrName>
                                        </p:attrNameLst>
                                      </p:cBhvr>
                                      <p:tavLst>
                                        <p:tav tm="0">
                                          <p:val>
                                            <p:strVal val="#ppt_y"/>
                                          </p:val>
                                        </p:tav>
                                        <p:tav tm="100000">
                                          <p:val>
                                            <p:strVal val="#ppt_y"/>
                                          </p:val>
                                        </p:tav>
                                      </p:tavLst>
                                    </p:anim>
                                    <p:anim calcmode="lin" valueType="num">
                                      <p:cBhvr>
                                        <p:cTn id="2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ldLvl="0" animBg="1"/>
      <p:bldP spid="7"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5" descr="D:\360Downloads\541389396\Image\[7UEQ$375R[UOHA4O1_QBBN.jpg"/>
          <p:cNvPicPr>
            <a:picLocks noChangeAspect="1"/>
          </p:cNvPicPr>
          <p:nvPr/>
        </p:nvPicPr>
        <p:blipFill>
          <a:blip r:embed="rId1"/>
          <a:stretch>
            <a:fillRect/>
          </a:stretch>
        </p:blipFill>
        <p:spPr>
          <a:xfrm>
            <a:off x="455931" y="158545"/>
            <a:ext cx="2136775" cy="635000"/>
          </a:xfrm>
          <a:prstGeom prst="rect">
            <a:avLst/>
          </a:prstGeom>
          <a:noFill/>
          <a:ln w="9525">
            <a:noFill/>
          </a:ln>
        </p:spPr>
      </p:pic>
      <p:grpSp>
        <p:nvGrpSpPr>
          <p:cNvPr id="9222" name="组合 1048"/>
          <p:cNvGrpSpPr/>
          <p:nvPr/>
        </p:nvGrpSpPr>
        <p:grpSpPr>
          <a:xfrm>
            <a:off x="0" y="625905"/>
            <a:ext cx="7478713" cy="376239"/>
            <a:chOff x="0" y="0"/>
            <a:chExt cx="7479061" cy="376484"/>
          </a:xfrm>
        </p:grpSpPr>
        <p:sp>
          <p:nvSpPr>
            <p:cNvPr id="9226" name="矩形 94"/>
            <p:cNvSpPr/>
            <p:nvPr/>
          </p:nvSpPr>
          <p:spPr>
            <a:xfrm>
              <a:off x="279413" y="265286"/>
              <a:ext cx="7199648" cy="19063"/>
            </a:xfrm>
            <a:prstGeom prst="rect">
              <a:avLst/>
            </a:prstGeom>
            <a:gradFill rotWithShape="1">
              <a:gsLst>
                <a:gs pos="0">
                  <a:schemeClr val="bg1">
                    <a:alpha val="0"/>
                  </a:schemeClr>
                </a:gs>
                <a:gs pos="100000">
                  <a:srgbClr val="00A336"/>
                </a:gs>
              </a:gsLst>
              <a:lin ang="0" scaled="1"/>
              <a:tileRect/>
            </a:gradFill>
            <a:ln w="9525">
              <a:noFill/>
            </a:ln>
          </p:spPr>
          <p:txBody>
            <a:bodyPr anchor="ctr"/>
            <a:lstStyle/>
            <a:p>
              <a:pPr algn="ctr">
                <a:spcBef>
                  <a:spcPct val="0"/>
                </a:spcBef>
                <a:buFont typeface="Arial" panose="020B0604020202020204" pitchFamily="34" charset="0"/>
                <a:buNone/>
              </a:pPr>
              <a:endParaRPr lang="zh-CN" altLang="en-US" sz="2400" b="0" dirty="0">
                <a:solidFill>
                  <a:srgbClr val="FFFFFF"/>
                </a:solidFill>
                <a:latin typeface="Calibri" panose="020F0502020204030204" pitchFamily="34" charset="0"/>
                <a:ea typeface="宋体" panose="02010600030101010101" pitchFamily="2" charset="-122"/>
              </a:endParaRPr>
            </a:p>
          </p:txBody>
        </p:sp>
        <p:pic>
          <p:nvPicPr>
            <p:cNvPr id="9227" name="Picture 3" descr="E:\桌面\绿叶.png"/>
            <p:cNvPicPr>
              <a:picLocks noChangeAspect="1"/>
            </p:cNvPicPr>
            <p:nvPr/>
          </p:nvPicPr>
          <p:blipFill>
            <a:blip r:embed="rId2"/>
            <a:stretch>
              <a:fillRect/>
            </a:stretch>
          </p:blipFill>
          <p:spPr>
            <a:xfrm rot="-1584236">
              <a:off x="0" y="0"/>
              <a:ext cx="585193" cy="376484"/>
            </a:xfrm>
            <a:prstGeom prst="rect">
              <a:avLst/>
            </a:prstGeom>
            <a:noFill/>
            <a:ln w="9525">
              <a:noFill/>
            </a:ln>
          </p:spPr>
        </p:pic>
      </p:grpSp>
      <p:sp>
        <p:nvSpPr>
          <p:cNvPr id="9223" name="矩形 72"/>
          <p:cNvSpPr/>
          <p:nvPr/>
        </p:nvSpPr>
        <p:spPr>
          <a:xfrm>
            <a:off x="7911939" y="-6555"/>
            <a:ext cx="4280063" cy="521970"/>
          </a:xfrm>
          <a:prstGeom prst="rect">
            <a:avLst/>
          </a:prstGeom>
          <a:solidFill>
            <a:srgbClr val="FFC000"/>
          </a:solidFill>
          <a:ln w="9525">
            <a:noFill/>
          </a:ln>
        </p:spPr>
        <p:txBody>
          <a:bodyPr wrap="square">
            <a:spAutoFit/>
          </a:bodyPr>
          <a:lstStyle/>
          <a:p>
            <a:pPr eaLnBrk="0" hangingPunct="0">
              <a:spcBef>
                <a:spcPct val="0"/>
              </a:spcBef>
            </a:pPr>
            <a:r>
              <a:rPr lang="zh-CN" altLang="en-US" sz="2800" dirty="0">
                <a:latin typeface="黑体" panose="02010609060101010101" pitchFamily="49" charset="-122"/>
                <a:ea typeface="黑体" panose="02010609060101010101" pitchFamily="49" charset="-122"/>
              </a:rPr>
              <a:t>二、精心</a:t>
            </a:r>
            <a:r>
              <a:rPr lang="zh-CN" altLang="en-US" sz="2800" dirty="0" smtClean="0">
                <a:latin typeface="黑体" panose="02010609060101010101" pitchFamily="49" charset="-122"/>
                <a:ea typeface="黑体" panose="02010609060101010101" pitchFamily="49" charset="-122"/>
              </a:rPr>
              <a:t>部署，严格落实</a:t>
            </a:r>
            <a:endParaRPr lang="zh-CN" altLang="en-US" sz="2800" dirty="0">
              <a:latin typeface="黑体" panose="02010609060101010101" pitchFamily="49" charset="-122"/>
              <a:ea typeface="黑体" panose="02010609060101010101" pitchFamily="49" charset="-122"/>
            </a:endParaRPr>
          </a:p>
        </p:txBody>
      </p:sp>
      <p:grpSp>
        <p:nvGrpSpPr>
          <p:cNvPr id="31" name="组合 30"/>
          <p:cNvGrpSpPr/>
          <p:nvPr/>
        </p:nvGrpSpPr>
        <p:grpSpPr>
          <a:xfrm>
            <a:off x="2495550" y="3098165"/>
            <a:ext cx="3037840" cy="3479800"/>
            <a:chOff x="493827" y="3562924"/>
            <a:chExt cx="5539084" cy="8149724"/>
          </a:xfrm>
          <a:effectLst>
            <a:outerShdw blurRad="50800" dist="38100" dir="2700000" algn="tl" rotWithShape="0">
              <a:prstClr val="black">
                <a:alpha val="40000"/>
              </a:prstClr>
            </a:outerShdw>
          </a:effectLst>
        </p:grpSpPr>
        <p:sp>
          <p:nvSpPr>
            <p:cNvPr id="36" name="矩形 35"/>
            <p:cNvSpPr/>
            <p:nvPr/>
          </p:nvSpPr>
          <p:spPr>
            <a:xfrm>
              <a:off x="493827" y="3562924"/>
              <a:ext cx="5539084" cy="1417658"/>
            </a:xfrm>
            <a:prstGeom prst="rect">
              <a:avLst/>
            </a:prstGeom>
            <a:solidFill>
              <a:srgbClr val="0070C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12" tIns="90005" rIns="180012" bIns="90005" numCol="1" spcCol="0" rtlCol="0" fromWordArt="0" anchor="ctr" anchorCtr="0" forceAA="0" compatLnSpc="1">
              <a:noAutofit/>
            </a:bodyPr>
            <a:lstStyle/>
            <a:p>
              <a:pPr algn="ctr"/>
              <a:endParaRPr lang="zh-CN" altLang="en-US" sz="2400" b="1">
                <a:latin typeface="迷你简菱心" panose="02010609000101010101" pitchFamily="49" charset="-122"/>
                <a:ea typeface="迷你简菱心" panose="02010609000101010101" pitchFamily="49" charset="-122"/>
              </a:endParaRPr>
            </a:p>
          </p:txBody>
        </p:sp>
        <p:sp>
          <p:nvSpPr>
            <p:cNvPr id="38" name="TextBox 7"/>
            <p:cNvSpPr txBox="1"/>
            <p:nvPr/>
          </p:nvSpPr>
          <p:spPr>
            <a:xfrm>
              <a:off x="671551" y="3693502"/>
              <a:ext cx="5261777" cy="1296817"/>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en-US" altLang="zh-CN" sz="1800" dirty="0"/>
                <a:t>《</a:t>
              </a:r>
              <a:r>
                <a:rPr lang="zh-CN" altLang="zh-CN" sz="1800" dirty="0"/>
                <a:t>煤矿安全监控系统升级改造技术方案》</a:t>
              </a:r>
              <a:endParaRPr lang="zh-CN" altLang="en-US" sz="1800" dirty="0"/>
            </a:p>
          </p:txBody>
        </p:sp>
        <p:sp>
          <p:nvSpPr>
            <p:cNvPr id="57" name="矩形: 剪去对角 4"/>
            <p:cNvSpPr/>
            <p:nvPr/>
          </p:nvSpPr>
          <p:spPr>
            <a:xfrm>
              <a:off x="493827" y="5129638"/>
              <a:ext cx="5539084" cy="6583010"/>
            </a:xfrm>
            <a:prstGeom prst="snip2DiagRect">
              <a:avLst>
                <a:gd name="adj1" fmla="val 0"/>
                <a:gd name="adj2" fmla="val 11883"/>
              </a:avLst>
            </a:prstGeom>
            <a:solidFill>
              <a:schemeClr val="bg1">
                <a:lumMod val="95000"/>
              </a:schemeClr>
            </a:solidFill>
            <a:ln>
              <a:solidFill>
                <a:srgbClr val="0070C0"/>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80012" tIns="90005" rIns="180012" bIns="90005" rtlCol="0" anchor="ctr"/>
            <a:lstStyle/>
            <a:p>
              <a:pPr algn="ctr"/>
              <a:endParaRPr lang="zh-CN" altLang="en-US" sz="2400" b="1"/>
            </a:p>
          </p:txBody>
        </p:sp>
      </p:grpSp>
      <p:grpSp>
        <p:nvGrpSpPr>
          <p:cNvPr id="64" name="组合 63"/>
          <p:cNvGrpSpPr/>
          <p:nvPr/>
        </p:nvGrpSpPr>
        <p:grpSpPr>
          <a:xfrm>
            <a:off x="6384290" y="3098165"/>
            <a:ext cx="3164840" cy="3576955"/>
            <a:chOff x="6265774" y="3490235"/>
            <a:chExt cx="5550096" cy="8222413"/>
          </a:xfrm>
          <a:effectLst>
            <a:outerShdw blurRad="50800" dist="38100" dir="2700000" algn="tl" rotWithShape="0">
              <a:prstClr val="black">
                <a:alpha val="40000"/>
              </a:prstClr>
            </a:outerShdw>
          </a:effectLst>
        </p:grpSpPr>
        <p:sp>
          <p:nvSpPr>
            <p:cNvPr id="65" name="矩形 64"/>
            <p:cNvSpPr/>
            <p:nvPr/>
          </p:nvSpPr>
          <p:spPr>
            <a:xfrm>
              <a:off x="6276786" y="10225917"/>
              <a:ext cx="5539084" cy="1486731"/>
            </a:xfrm>
            <a:prstGeom prst="rect">
              <a:avLst/>
            </a:prstGeom>
            <a:solidFill>
              <a:schemeClr val="accent6"/>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12" tIns="90005" rIns="180012" bIns="90005" numCol="1" spcCol="0" rtlCol="0" fromWordArt="0" anchor="ctr" anchorCtr="0" forceAA="0" compatLnSpc="1">
              <a:noAutofit/>
            </a:bodyPr>
            <a:lstStyle/>
            <a:p>
              <a:pPr algn="ctr"/>
              <a:endParaRPr lang="zh-CN" altLang="en-US" sz="2400" b="1">
                <a:latin typeface="迷你简菱心" panose="02010609000101010101" pitchFamily="49" charset="-122"/>
                <a:ea typeface="迷你简菱心" panose="02010609000101010101" pitchFamily="49" charset="-122"/>
              </a:endParaRPr>
            </a:p>
          </p:txBody>
        </p:sp>
        <p:sp>
          <p:nvSpPr>
            <p:cNvPr id="66" name="TextBox 7"/>
            <p:cNvSpPr txBox="1"/>
            <p:nvPr/>
          </p:nvSpPr>
          <p:spPr>
            <a:xfrm>
              <a:off x="6504954" y="10284707"/>
              <a:ext cx="5082744" cy="1272846"/>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zh-CN" sz="1800" dirty="0"/>
                <a:t>《重庆市煤矿安全监控系统升级改造技术方案编写提纲》</a:t>
              </a:r>
              <a:endParaRPr lang="zh-CN" altLang="en-US" sz="1800" dirty="0"/>
            </a:p>
          </p:txBody>
        </p:sp>
        <p:sp>
          <p:nvSpPr>
            <p:cNvPr id="67" name="矩形: 剪去对角 4"/>
            <p:cNvSpPr/>
            <p:nvPr/>
          </p:nvSpPr>
          <p:spPr>
            <a:xfrm>
              <a:off x="6265774" y="3490235"/>
              <a:ext cx="5539084" cy="6583010"/>
            </a:xfrm>
            <a:prstGeom prst="snip2DiagRect">
              <a:avLst>
                <a:gd name="adj1" fmla="val 0"/>
                <a:gd name="adj2" fmla="val 11883"/>
              </a:avLst>
            </a:prstGeom>
            <a:solidFill>
              <a:schemeClr val="bg1">
                <a:lumMod val="95000"/>
              </a:schemeClr>
            </a:solidFill>
            <a:ln>
              <a:solidFill>
                <a:schemeClr val="accent6">
                  <a:lumMod val="7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80012" tIns="90005" rIns="180012" bIns="90005" rtlCol="0" anchor="ctr"/>
            <a:lstStyle/>
            <a:p>
              <a:pPr algn="ctr"/>
              <a:endParaRPr lang="zh-CN" altLang="en-US" sz="2400" b="1"/>
            </a:p>
          </p:txBody>
        </p:sp>
      </p:grpSp>
      <p:pic>
        <p:nvPicPr>
          <p:cNvPr id="69" name="Picture 2"/>
          <p:cNvPicPr>
            <a:picLocks noChangeAspect="1"/>
          </p:cNvPicPr>
          <p:nvPr/>
        </p:nvPicPr>
        <p:blipFill>
          <a:blip r:embed="rId3"/>
          <a:stretch>
            <a:fillRect/>
          </a:stretch>
        </p:blipFill>
        <p:spPr>
          <a:xfrm>
            <a:off x="2740025" y="3899535"/>
            <a:ext cx="2548255" cy="2546350"/>
          </a:xfrm>
          <a:prstGeom prst="rect">
            <a:avLst/>
          </a:prstGeom>
          <a:noFill/>
          <a:ln w="9525" cap="flat" cmpd="sng">
            <a:solidFill>
              <a:srgbClr val="000000"/>
            </a:solidFill>
            <a:prstDash val="solid"/>
            <a:miter/>
            <a:headEnd type="none" w="med" len="med"/>
            <a:tailEnd type="none" w="med" len="med"/>
          </a:ln>
        </p:spPr>
      </p:pic>
      <p:pic>
        <p:nvPicPr>
          <p:cNvPr id="70" name="图片 22"/>
          <p:cNvPicPr>
            <a:picLocks noChangeAspect="1"/>
          </p:cNvPicPr>
          <p:nvPr/>
        </p:nvPicPr>
        <p:blipFill>
          <a:blip r:embed="rId4"/>
          <a:stretch>
            <a:fillRect/>
          </a:stretch>
        </p:blipFill>
        <p:spPr>
          <a:xfrm>
            <a:off x="6715125" y="3243580"/>
            <a:ext cx="2497455" cy="2668270"/>
          </a:xfrm>
          <a:prstGeom prst="rect">
            <a:avLst/>
          </a:prstGeom>
          <a:noFill/>
          <a:ln w="9525" cap="flat" cmpd="sng">
            <a:solidFill>
              <a:schemeClr val="tx1"/>
            </a:solidFill>
            <a:prstDash val="solid"/>
            <a:miter/>
            <a:headEnd type="none" w="med" len="med"/>
            <a:tailEnd type="none" w="med" len="med"/>
          </a:ln>
        </p:spPr>
      </p:pic>
      <p:sp>
        <p:nvSpPr>
          <p:cNvPr id="72" name="矩形 21"/>
          <p:cNvSpPr/>
          <p:nvPr/>
        </p:nvSpPr>
        <p:spPr>
          <a:xfrm>
            <a:off x="380089" y="1016781"/>
            <a:ext cx="11414125" cy="1882196"/>
          </a:xfrm>
          <a:prstGeom prst="rect">
            <a:avLst/>
          </a:prstGeom>
          <a:solidFill>
            <a:srgbClr val="F2F2F2"/>
          </a:solidFill>
          <a:ln w="15875" cap="flat" cmpd="sng">
            <a:solidFill>
              <a:srgbClr val="BFBFBF"/>
            </a:solidFill>
            <a:prstDash val="sysDash"/>
            <a:round/>
            <a:headEnd type="none" w="med" len="med"/>
            <a:tailEnd type="none" w="med" len="med"/>
          </a:ln>
        </p:spPr>
        <p:txBody>
          <a:bodyPr anchor="ctr"/>
          <a:lstStyle/>
          <a:p>
            <a:pPr indent="342900" algn="just" eaLnBrk="0" hangingPunct="0">
              <a:lnSpc>
                <a:spcPct val="150000"/>
              </a:lnSpc>
            </a:pPr>
            <a:r>
              <a:rPr lang="en-US" altLang="zh-CN" sz="2665" dirty="0" smtClean="0"/>
              <a:t>  2017</a:t>
            </a:r>
            <a:r>
              <a:rPr lang="zh-CN" altLang="en-US" sz="2665" dirty="0"/>
              <a:t>年</a:t>
            </a:r>
            <a:r>
              <a:rPr lang="zh-CN" altLang="zh-CN" sz="2665" dirty="0"/>
              <a:t>以来，石壕煤矿按照国家煤监局《煤矿安全监控系统升级改造技术方案》和《重庆市煤矿安全监控系统升级改造技术方案编写提纲》等文件要求，认真组织开展监控系统升级改造工作</a:t>
            </a:r>
            <a:r>
              <a:rPr lang="zh-CN" altLang="en-US" sz="2665" dirty="0"/>
              <a:t>。</a:t>
            </a:r>
            <a:endParaRPr lang="zh-CN" altLang="en-US" sz="2665" dirty="0">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1000"/>
                                        <p:tgtEl>
                                          <p:spTgt spid="72"/>
                                        </p:tgtEl>
                                      </p:cBhvr>
                                    </p:animEffect>
                                    <p:anim calcmode="lin" valueType="num">
                                      <p:cBhvr>
                                        <p:cTn id="8" dur="1000" fill="hold"/>
                                        <p:tgtEl>
                                          <p:spTgt spid="72"/>
                                        </p:tgtEl>
                                        <p:attrNameLst>
                                          <p:attrName>ppt_x</p:attrName>
                                        </p:attrNameLst>
                                      </p:cBhvr>
                                      <p:tavLst>
                                        <p:tav tm="0">
                                          <p:val>
                                            <p:strVal val="#ppt_x"/>
                                          </p:val>
                                        </p:tav>
                                        <p:tav tm="100000">
                                          <p:val>
                                            <p:strVal val="#ppt_x"/>
                                          </p:val>
                                        </p:tav>
                                      </p:tavLst>
                                    </p:anim>
                                    <p:anim calcmode="lin" valueType="num">
                                      <p:cBhvr>
                                        <p:cTn id="9" dur="1000" fill="hold"/>
                                        <p:tgtEl>
                                          <p:spTgt spid="7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fill="hold"/>
                                        <p:tgtEl>
                                          <p:spTgt spid="31"/>
                                        </p:tgtEl>
                                        <p:attrNameLst>
                                          <p:attrName>ppt_x</p:attrName>
                                        </p:attrNameLst>
                                      </p:cBhvr>
                                      <p:tavLst>
                                        <p:tav tm="0">
                                          <p:val>
                                            <p:strVal val="#ppt_x"/>
                                          </p:val>
                                        </p:tav>
                                        <p:tav tm="100000">
                                          <p:val>
                                            <p:strVal val="#ppt_x"/>
                                          </p:val>
                                        </p:tav>
                                      </p:tavLst>
                                    </p:anim>
                                    <p:anim calcmode="lin" valueType="num">
                                      <p:cBhvr additive="base">
                                        <p:cTn id="14" dur="500" fill="hold"/>
                                        <p:tgtEl>
                                          <p:spTgt spid="31"/>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cTn>
                              </p:par>
                            </p:childTnLst>
                          </p:cTn>
                        </p:par>
                        <p:par>
                          <p:cTn id="19" fill="hold">
                            <p:stCondLst>
                              <p:cond delay="2000"/>
                            </p:stCondLst>
                            <p:childTnLst>
                              <p:par>
                                <p:cTn id="20" presetID="2" presetClass="entr" presetSubtype="1" fill="hold" nodeType="afterEffect">
                                  <p:stCondLst>
                                    <p:cond delay="0"/>
                                  </p:stCondLst>
                                  <p:childTnLst>
                                    <p:set>
                                      <p:cBhvr>
                                        <p:cTn id="21" dur="1" fill="hold">
                                          <p:stCondLst>
                                            <p:cond delay="0"/>
                                          </p:stCondLst>
                                        </p:cTn>
                                        <p:tgtEl>
                                          <p:spTgt spid="64"/>
                                        </p:tgtEl>
                                        <p:attrNameLst>
                                          <p:attrName>style.visibility</p:attrName>
                                        </p:attrNameLst>
                                      </p:cBhvr>
                                      <p:to>
                                        <p:strVal val="visible"/>
                                      </p:to>
                                    </p:set>
                                    <p:anim calcmode="lin" valueType="num">
                                      <p:cBhvr additive="base">
                                        <p:cTn id="22" dur="500" fill="hold"/>
                                        <p:tgtEl>
                                          <p:spTgt spid="64"/>
                                        </p:tgtEl>
                                        <p:attrNameLst>
                                          <p:attrName>ppt_x</p:attrName>
                                        </p:attrNameLst>
                                      </p:cBhvr>
                                      <p:tavLst>
                                        <p:tav tm="0">
                                          <p:val>
                                            <p:strVal val="#ppt_x"/>
                                          </p:val>
                                        </p:tav>
                                        <p:tav tm="100000">
                                          <p:val>
                                            <p:strVal val="#ppt_x"/>
                                          </p:val>
                                        </p:tav>
                                      </p:tavLst>
                                    </p:anim>
                                    <p:anim calcmode="lin" valueType="num">
                                      <p:cBhvr additive="base">
                                        <p:cTn id="23" dur="500" fill="hold"/>
                                        <p:tgtEl>
                                          <p:spTgt spid="64"/>
                                        </p:tgtEl>
                                        <p:attrNameLst>
                                          <p:attrName>ppt_y</p:attrName>
                                        </p:attrNameLst>
                                      </p:cBhvr>
                                      <p:tavLst>
                                        <p:tav tm="0">
                                          <p:val>
                                            <p:strVal val="0-#ppt_h/2"/>
                                          </p:val>
                                        </p:tav>
                                        <p:tav tm="100000">
                                          <p:val>
                                            <p:strVal val="#ppt_y"/>
                                          </p:val>
                                        </p:tav>
                                      </p:tavLst>
                                    </p:anim>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fade">
                                      <p:cBhvr>
                                        <p:cTn id="2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5" descr="D:\360Downloads\541389396\Image\[7UEQ$375R[UOHA4O1_QBBN.jpg"/>
          <p:cNvPicPr>
            <a:picLocks noChangeAspect="1"/>
          </p:cNvPicPr>
          <p:nvPr/>
        </p:nvPicPr>
        <p:blipFill>
          <a:blip r:embed="rId1"/>
          <a:stretch>
            <a:fillRect/>
          </a:stretch>
        </p:blipFill>
        <p:spPr>
          <a:xfrm>
            <a:off x="576581" y="133145"/>
            <a:ext cx="2136775" cy="635000"/>
          </a:xfrm>
          <a:prstGeom prst="rect">
            <a:avLst/>
          </a:prstGeom>
          <a:noFill/>
          <a:ln w="9525">
            <a:noFill/>
          </a:ln>
        </p:spPr>
      </p:pic>
      <p:grpSp>
        <p:nvGrpSpPr>
          <p:cNvPr id="9222" name="组合 1048"/>
          <p:cNvGrpSpPr/>
          <p:nvPr/>
        </p:nvGrpSpPr>
        <p:grpSpPr>
          <a:xfrm>
            <a:off x="0" y="625905"/>
            <a:ext cx="7478713" cy="376239"/>
            <a:chOff x="0" y="0"/>
            <a:chExt cx="7479061" cy="376484"/>
          </a:xfrm>
        </p:grpSpPr>
        <p:sp>
          <p:nvSpPr>
            <p:cNvPr id="9226" name="矩形 94"/>
            <p:cNvSpPr/>
            <p:nvPr/>
          </p:nvSpPr>
          <p:spPr>
            <a:xfrm>
              <a:off x="279413" y="265286"/>
              <a:ext cx="7199648" cy="19063"/>
            </a:xfrm>
            <a:prstGeom prst="rect">
              <a:avLst/>
            </a:prstGeom>
            <a:gradFill rotWithShape="1">
              <a:gsLst>
                <a:gs pos="0">
                  <a:schemeClr val="bg1">
                    <a:alpha val="0"/>
                  </a:schemeClr>
                </a:gs>
                <a:gs pos="100000">
                  <a:srgbClr val="00A336"/>
                </a:gs>
              </a:gsLst>
              <a:lin ang="0" scaled="1"/>
              <a:tileRect/>
            </a:gradFill>
            <a:ln w="9525">
              <a:noFill/>
            </a:ln>
          </p:spPr>
          <p:txBody>
            <a:bodyPr anchor="ctr"/>
            <a:lstStyle/>
            <a:p>
              <a:pPr algn="ctr">
                <a:spcBef>
                  <a:spcPct val="0"/>
                </a:spcBef>
                <a:buFont typeface="Arial" panose="020B0604020202020204" pitchFamily="34" charset="0"/>
                <a:buNone/>
              </a:pPr>
              <a:endParaRPr lang="zh-CN" altLang="en-US" sz="2400" b="0" dirty="0">
                <a:solidFill>
                  <a:srgbClr val="FFFFFF"/>
                </a:solidFill>
                <a:latin typeface="Calibri" panose="020F0502020204030204" pitchFamily="34" charset="0"/>
                <a:ea typeface="宋体" panose="02010600030101010101" pitchFamily="2" charset="-122"/>
              </a:endParaRPr>
            </a:p>
          </p:txBody>
        </p:sp>
        <p:pic>
          <p:nvPicPr>
            <p:cNvPr id="9227" name="Picture 3" descr="E:\桌面\绿叶.png"/>
            <p:cNvPicPr>
              <a:picLocks noChangeAspect="1"/>
            </p:cNvPicPr>
            <p:nvPr/>
          </p:nvPicPr>
          <p:blipFill>
            <a:blip r:embed="rId2"/>
            <a:stretch>
              <a:fillRect/>
            </a:stretch>
          </p:blipFill>
          <p:spPr>
            <a:xfrm rot="-1584236">
              <a:off x="0" y="0"/>
              <a:ext cx="585193" cy="376484"/>
            </a:xfrm>
            <a:prstGeom prst="rect">
              <a:avLst/>
            </a:prstGeom>
            <a:noFill/>
            <a:ln w="9525">
              <a:noFill/>
            </a:ln>
          </p:spPr>
        </p:pic>
      </p:grpSp>
      <p:graphicFrame>
        <p:nvGraphicFramePr>
          <p:cNvPr id="61" name="表格 60"/>
          <p:cNvGraphicFramePr>
            <a:graphicFrameLocks noGrp="1"/>
          </p:cNvGraphicFramePr>
          <p:nvPr/>
        </p:nvGraphicFramePr>
        <p:xfrm>
          <a:off x="492125" y="1854200"/>
          <a:ext cx="11438255" cy="4911725"/>
        </p:xfrm>
        <a:graphic>
          <a:graphicData uri="http://schemas.openxmlformats.org/drawingml/2006/table">
            <a:tbl>
              <a:tblPr>
                <a:effectLst>
                  <a:outerShdw blurRad="50800" dist="38100" dir="2700000" algn="tl" rotWithShape="0">
                    <a:prstClr val="black">
                      <a:alpha val="40000"/>
                    </a:prstClr>
                  </a:outerShdw>
                </a:effectLst>
              </a:tblPr>
              <a:tblGrid>
                <a:gridCol w="956945"/>
                <a:gridCol w="2077720"/>
                <a:gridCol w="2371090"/>
                <a:gridCol w="989965"/>
                <a:gridCol w="2717165"/>
                <a:gridCol w="2325370"/>
              </a:tblGrid>
              <a:tr h="701675">
                <a:tc>
                  <a:txBody>
                    <a:bodyPr/>
                    <a:lstStyle>
                      <a:lvl1pPr eaLnBrk="0" hangingPunct="0">
                        <a:spcBef>
                          <a:spcPct val="20000"/>
                        </a:spcBef>
                        <a:defRPr sz="2800">
                          <a:solidFill>
                            <a:schemeClr val="tx1"/>
                          </a:solidFill>
                          <a:latin typeface="微软雅黑" panose="020B0503020204020204" pitchFamily="34" charset="-122"/>
                          <a:ea typeface="宋体" panose="02010600030101010101" pitchFamily="2" charset="-122"/>
                        </a:defRPr>
                      </a:lvl1pPr>
                      <a:lvl2pPr marL="742950" indent="-285750" eaLnBrk="0" hangingPunct="0">
                        <a:spcBef>
                          <a:spcPct val="20000"/>
                        </a:spcBef>
                        <a:defRPr sz="2400">
                          <a:solidFill>
                            <a:schemeClr val="tx1"/>
                          </a:solidFill>
                          <a:latin typeface="微软雅黑" panose="020B0503020204020204" pitchFamily="34" charset="-122"/>
                          <a:ea typeface="宋体" panose="02010600030101010101" pitchFamily="2" charset="-122"/>
                        </a:defRPr>
                      </a:lvl2pPr>
                      <a:lvl3pPr marL="1143000" indent="-228600" eaLnBrk="0" hangingPunct="0">
                        <a:spcBef>
                          <a:spcPct val="20000"/>
                        </a:spcBef>
                        <a:defRPr sz="2000">
                          <a:solidFill>
                            <a:schemeClr val="tx1"/>
                          </a:solidFill>
                          <a:latin typeface="微软雅黑" panose="020B0503020204020204" pitchFamily="34" charset="-122"/>
                          <a:ea typeface="宋体" panose="02010600030101010101" pitchFamily="2" charset="-122"/>
                        </a:defRPr>
                      </a:lvl3pPr>
                      <a:lvl4pPr marL="1600200" indent="-228600" eaLnBrk="0" hangingPunct="0">
                        <a:spcBef>
                          <a:spcPct val="20000"/>
                        </a:spcBef>
                        <a:defRPr>
                          <a:solidFill>
                            <a:schemeClr val="tx1"/>
                          </a:solidFill>
                          <a:latin typeface="微软雅黑" panose="020B0503020204020204" pitchFamily="34" charset="-122"/>
                          <a:ea typeface="宋体" panose="02010600030101010101" pitchFamily="2" charset="-122"/>
                        </a:defRPr>
                      </a:lvl4pPr>
                      <a:lvl5pPr marL="2057400" indent="-228600" eaLnBrk="0" hangingPunct="0">
                        <a:spcBef>
                          <a:spcPct val="20000"/>
                        </a:spcBef>
                        <a:defRPr>
                          <a:solidFill>
                            <a:schemeClr val="tx1"/>
                          </a:solidFill>
                          <a:latin typeface="微软雅黑" panose="020B0503020204020204" pitchFamily="34" charset="-122"/>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pPr>
                      <a:r>
                        <a:rPr kumimoji="0" lang="zh-CN" altLang="en-US" sz="2665" b="1" i="0" u="none" strike="noStrike" cap="none" normalizeH="0" baseline="0" dirty="0" smtClean="0">
                          <a:ln>
                            <a:noFill/>
                          </a:ln>
                          <a:solidFill>
                            <a:srgbClr val="FFFFFF"/>
                          </a:solidFill>
                          <a:effectLst/>
                          <a:latin typeface="Franklin Gothic Book" panose="020B0503020102020204" pitchFamily="34" charset="0"/>
                          <a:ea typeface="微软雅黑" panose="020B0503020204020204" pitchFamily="34" charset="-122"/>
                        </a:rPr>
                        <a:t>序号</a:t>
                      </a:r>
                      <a:endParaRPr kumimoji="0" lang="zh-CN" altLang="en-US" sz="2665" b="1" i="0" u="none" strike="noStrike" cap="none" normalizeH="0" baseline="0" dirty="0" smtClean="0">
                        <a:ln>
                          <a:noFill/>
                        </a:ln>
                        <a:solidFill>
                          <a:srgbClr val="FFFFFF"/>
                        </a:solidFill>
                        <a:effectLst/>
                        <a:latin typeface="Franklin Gothic Book" panose="020B0503020102020204" pitchFamily="34" charset="0"/>
                        <a:ea typeface="微软雅黑" panose="020B0503020204020204" pitchFamily="34" charset="-122"/>
                      </a:endParaRPr>
                    </a:p>
                  </a:txBody>
                  <a:tcPr marL="91438" marR="91438"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defRPr sz="2800">
                          <a:solidFill>
                            <a:schemeClr val="tx1"/>
                          </a:solidFill>
                          <a:latin typeface="微软雅黑" panose="020B0503020204020204" pitchFamily="34" charset="-122"/>
                          <a:ea typeface="宋体" panose="02010600030101010101" pitchFamily="2" charset="-122"/>
                        </a:defRPr>
                      </a:lvl1pPr>
                      <a:lvl2pPr marL="742950" indent="-285750" eaLnBrk="0" hangingPunct="0">
                        <a:spcBef>
                          <a:spcPct val="20000"/>
                        </a:spcBef>
                        <a:defRPr sz="2400">
                          <a:solidFill>
                            <a:schemeClr val="tx1"/>
                          </a:solidFill>
                          <a:latin typeface="微软雅黑" panose="020B0503020204020204" pitchFamily="34" charset="-122"/>
                          <a:ea typeface="宋体" panose="02010600030101010101" pitchFamily="2" charset="-122"/>
                        </a:defRPr>
                      </a:lvl2pPr>
                      <a:lvl3pPr marL="1143000" indent="-228600" eaLnBrk="0" hangingPunct="0">
                        <a:spcBef>
                          <a:spcPct val="20000"/>
                        </a:spcBef>
                        <a:defRPr sz="2000">
                          <a:solidFill>
                            <a:schemeClr val="tx1"/>
                          </a:solidFill>
                          <a:latin typeface="微软雅黑" panose="020B0503020204020204" pitchFamily="34" charset="-122"/>
                          <a:ea typeface="宋体" panose="02010600030101010101" pitchFamily="2" charset="-122"/>
                        </a:defRPr>
                      </a:lvl3pPr>
                      <a:lvl4pPr marL="1600200" indent="-228600" eaLnBrk="0" hangingPunct="0">
                        <a:spcBef>
                          <a:spcPct val="20000"/>
                        </a:spcBef>
                        <a:defRPr>
                          <a:solidFill>
                            <a:schemeClr val="tx1"/>
                          </a:solidFill>
                          <a:latin typeface="微软雅黑" panose="020B0503020204020204" pitchFamily="34" charset="-122"/>
                          <a:ea typeface="宋体" panose="02010600030101010101" pitchFamily="2" charset="-122"/>
                        </a:defRPr>
                      </a:lvl4pPr>
                      <a:lvl5pPr marL="2057400" indent="-228600" eaLnBrk="0" hangingPunct="0">
                        <a:spcBef>
                          <a:spcPct val="20000"/>
                        </a:spcBef>
                        <a:defRPr>
                          <a:solidFill>
                            <a:schemeClr val="tx1"/>
                          </a:solidFill>
                          <a:latin typeface="微软雅黑" panose="020B0503020204020204" pitchFamily="34" charset="-122"/>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pPr>
                      <a:r>
                        <a:rPr kumimoji="0" lang="zh-CN" altLang="en-US" sz="2665" b="1" i="0" u="none" strike="noStrike" cap="none" normalizeH="0" baseline="0" dirty="0" smtClean="0">
                          <a:ln>
                            <a:noFill/>
                          </a:ln>
                          <a:solidFill>
                            <a:srgbClr val="FFFFFF"/>
                          </a:solidFill>
                          <a:effectLst/>
                          <a:latin typeface="Franklin Gothic Book" panose="020B0503020102020204" pitchFamily="34" charset="0"/>
                          <a:ea typeface="微软雅黑" panose="020B0503020204020204" pitchFamily="34" charset="-122"/>
                        </a:rPr>
                        <a:t>设备名称</a:t>
                      </a:r>
                      <a:endParaRPr kumimoji="0" lang="zh-CN" altLang="en-US" sz="2665" b="1" i="0" u="none" strike="noStrike" cap="none" normalizeH="0" baseline="0" dirty="0" smtClean="0">
                        <a:ln>
                          <a:noFill/>
                        </a:ln>
                        <a:solidFill>
                          <a:srgbClr val="FFFFFF"/>
                        </a:solidFill>
                        <a:effectLst/>
                        <a:latin typeface="Franklin Gothic Book" panose="020B0503020102020204" pitchFamily="34" charset="0"/>
                        <a:ea typeface="微软雅黑" panose="020B0503020204020204" pitchFamily="34" charset="-122"/>
                      </a:endParaRPr>
                    </a:p>
                  </a:txBody>
                  <a:tcPr marL="91438" marR="91438"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defRPr sz="2800">
                          <a:solidFill>
                            <a:schemeClr val="tx1"/>
                          </a:solidFill>
                          <a:latin typeface="微软雅黑" panose="020B0503020204020204" pitchFamily="34" charset="-122"/>
                          <a:ea typeface="宋体" panose="02010600030101010101" pitchFamily="2" charset="-122"/>
                        </a:defRPr>
                      </a:lvl1pPr>
                      <a:lvl2pPr marL="742950" indent="-285750" eaLnBrk="0" hangingPunct="0">
                        <a:spcBef>
                          <a:spcPct val="20000"/>
                        </a:spcBef>
                        <a:defRPr sz="2400">
                          <a:solidFill>
                            <a:schemeClr val="tx1"/>
                          </a:solidFill>
                          <a:latin typeface="微软雅黑" panose="020B0503020204020204" pitchFamily="34" charset="-122"/>
                          <a:ea typeface="宋体" panose="02010600030101010101" pitchFamily="2" charset="-122"/>
                        </a:defRPr>
                      </a:lvl2pPr>
                      <a:lvl3pPr marL="1143000" indent="-228600" eaLnBrk="0" hangingPunct="0">
                        <a:spcBef>
                          <a:spcPct val="20000"/>
                        </a:spcBef>
                        <a:defRPr sz="2000">
                          <a:solidFill>
                            <a:schemeClr val="tx1"/>
                          </a:solidFill>
                          <a:latin typeface="微软雅黑" panose="020B0503020204020204" pitchFamily="34" charset="-122"/>
                          <a:ea typeface="宋体" panose="02010600030101010101" pitchFamily="2" charset="-122"/>
                        </a:defRPr>
                      </a:lvl3pPr>
                      <a:lvl4pPr marL="1600200" indent="-228600" eaLnBrk="0" hangingPunct="0">
                        <a:spcBef>
                          <a:spcPct val="20000"/>
                        </a:spcBef>
                        <a:defRPr>
                          <a:solidFill>
                            <a:schemeClr val="tx1"/>
                          </a:solidFill>
                          <a:latin typeface="微软雅黑" panose="020B0503020204020204" pitchFamily="34" charset="-122"/>
                          <a:ea typeface="宋体" panose="02010600030101010101" pitchFamily="2" charset="-122"/>
                        </a:defRPr>
                      </a:lvl4pPr>
                      <a:lvl5pPr marL="2057400" indent="-228600" eaLnBrk="0" hangingPunct="0">
                        <a:spcBef>
                          <a:spcPct val="20000"/>
                        </a:spcBef>
                        <a:defRPr>
                          <a:solidFill>
                            <a:schemeClr val="tx1"/>
                          </a:solidFill>
                          <a:latin typeface="微软雅黑" panose="020B0503020204020204" pitchFamily="34" charset="-122"/>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pPr>
                      <a:r>
                        <a:rPr kumimoji="0" lang="zh-CN" altLang="en-US" sz="2665" b="1" i="0" u="none" strike="noStrike" cap="none" normalizeH="0" baseline="0" dirty="0" smtClean="0">
                          <a:ln>
                            <a:noFill/>
                          </a:ln>
                          <a:solidFill>
                            <a:srgbClr val="FFFFFF"/>
                          </a:solidFill>
                          <a:effectLst/>
                          <a:latin typeface="Franklin Gothic Book" panose="020B0503020102020204" pitchFamily="34" charset="0"/>
                          <a:ea typeface="微软雅黑" panose="020B0503020204020204" pitchFamily="34" charset="-122"/>
                        </a:rPr>
                        <a:t>设备数量（台）</a:t>
                      </a:r>
                      <a:endParaRPr kumimoji="0" lang="zh-CN" altLang="en-US" sz="2665" b="1" i="0" u="none" strike="noStrike" cap="none" normalizeH="0" baseline="0" dirty="0" smtClean="0">
                        <a:ln>
                          <a:noFill/>
                        </a:ln>
                        <a:solidFill>
                          <a:srgbClr val="FFFFFF"/>
                        </a:solidFill>
                        <a:effectLst/>
                        <a:latin typeface="Franklin Gothic Book" panose="020B0503020102020204" pitchFamily="34" charset="0"/>
                        <a:ea typeface="微软雅黑" panose="020B0503020204020204" pitchFamily="34" charset="-122"/>
                      </a:endParaRPr>
                    </a:p>
                  </a:txBody>
                  <a:tcPr marL="91438" marR="91438"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defRPr sz="2800">
                          <a:solidFill>
                            <a:schemeClr val="tx1"/>
                          </a:solidFill>
                          <a:latin typeface="微软雅黑" panose="020B0503020204020204" pitchFamily="34" charset="-122"/>
                          <a:ea typeface="宋体" panose="02010600030101010101" pitchFamily="2" charset="-122"/>
                        </a:defRPr>
                      </a:lvl1pPr>
                      <a:lvl2pPr marL="742950" indent="-285750" eaLnBrk="0" hangingPunct="0">
                        <a:spcBef>
                          <a:spcPct val="20000"/>
                        </a:spcBef>
                        <a:defRPr sz="2400">
                          <a:solidFill>
                            <a:schemeClr val="tx1"/>
                          </a:solidFill>
                          <a:latin typeface="微软雅黑" panose="020B0503020204020204" pitchFamily="34" charset="-122"/>
                          <a:ea typeface="宋体" panose="02010600030101010101" pitchFamily="2" charset="-122"/>
                        </a:defRPr>
                      </a:lvl2pPr>
                      <a:lvl3pPr marL="1143000" indent="-228600" eaLnBrk="0" hangingPunct="0">
                        <a:spcBef>
                          <a:spcPct val="20000"/>
                        </a:spcBef>
                        <a:defRPr sz="2000">
                          <a:solidFill>
                            <a:schemeClr val="tx1"/>
                          </a:solidFill>
                          <a:latin typeface="微软雅黑" panose="020B0503020204020204" pitchFamily="34" charset="-122"/>
                          <a:ea typeface="宋体" panose="02010600030101010101" pitchFamily="2" charset="-122"/>
                        </a:defRPr>
                      </a:lvl3pPr>
                      <a:lvl4pPr marL="1600200" indent="-228600" eaLnBrk="0" hangingPunct="0">
                        <a:spcBef>
                          <a:spcPct val="20000"/>
                        </a:spcBef>
                        <a:defRPr>
                          <a:solidFill>
                            <a:schemeClr val="tx1"/>
                          </a:solidFill>
                          <a:latin typeface="微软雅黑" panose="020B0503020204020204" pitchFamily="34" charset="-122"/>
                          <a:ea typeface="宋体" panose="02010600030101010101" pitchFamily="2" charset="-122"/>
                        </a:defRPr>
                      </a:lvl4pPr>
                      <a:lvl5pPr marL="2057400" indent="-228600" eaLnBrk="0" hangingPunct="0">
                        <a:spcBef>
                          <a:spcPct val="20000"/>
                        </a:spcBef>
                        <a:defRPr>
                          <a:solidFill>
                            <a:schemeClr val="tx1"/>
                          </a:solidFill>
                          <a:latin typeface="微软雅黑" panose="020B0503020204020204" pitchFamily="34" charset="-122"/>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pPr>
                      <a:r>
                        <a:rPr kumimoji="0" lang="zh-CN" altLang="en-US" sz="2665" b="1" i="0" u="none" strike="noStrike" cap="none" normalizeH="0" baseline="0" smtClean="0">
                          <a:ln>
                            <a:noFill/>
                          </a:ln>
                          <a:solidFill>
                            <a:srgbClr val="FFFFFF"/>
                          </a:solidFill>
                          <a:effectLst/>
                          <a:latin typeface="Franklin Gothic Book" panose="020B0503020102020204" pitchFamily="34" charset="0"/>
                          <a:ea typeface="微软雅黑" panose="020B0503020204020204" pitchFamily="34" charset="-122"/>
                        </a:rPr>
                        <a:t>序号</a:t>
                      </a:r>
                      <a:endParaRPr kumimoji="0" lang="zh-CN" altLang="en-US" sz="2665" b="1" i="0" u="none" strike="noStrike" cap="none" normalizeH="0" baseline="0" smtClean="0">
                        <a:ln>
                          <a:noFill/>
                        </a:ln>
                        <a:solidFill>
                          <a:srgbClr val="FFFFFF"/>
                        </a:solidFill>
                        <a:effectLst/>
                        <a:latin typeface="Franklin Gothic Book" panose="020B0503020102020204" pitchFamily="34" charset="0"/>
                        <a:ea typeface="微软雅黑" panose="020B0503020204020204" pitchFamily="34" charset="-122"/>
                      </a:endParaRPr>
                    </a:p>
                  </a:txBody>
                  <a:tcPr marL="91438" marR="91438"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defRPr sz="2800">
                          <a:solidFill>
                            <a:schemeClr val="tx1"/>
                          </a:solidFill>
                          <a:latin typeface="微软雅黑" panose="020B0503020204020204" pitchFamily="34" charset="-122"/>
                          <a:ea typeface="宋体" panose="02010600030101010101" pitchFamily="2" charset="-122"/>
                        </a:defRPr>
                      </a:lvl1pPr>
                      <a:lvl2pPr marL="742950" indent="-285750" eaLnBrk="0" hangingPunct="0">
                        <a:spcBef>
                          <a:spcPct val="20000"/>
                        </a:spcBef>
                        <a:defRPr sz="2400">
                          <a:solidFill>
                            <a:schemeClr val="tx1"/>
                          </a:solidFill>
                          <a:latin typeface="微软雅黑" panose="020B0503020204020204" pitchFamily="34" charset="-122"/>
                          <a:ea typeface="宋体" panose="02010600030101010101" pitchFamily="2" charset="-122"/>
                        </a:defRPr>
                      </a:lvl2pPr>
                      <a:lvl3pPr marL="1143000" indent="-228600" eaLnBrk="0" hangingPunct="0">
                        <a:spcBef>
                          <a:spcPct val="20000"/>
                        </a:spcBef>
                        <a:defRPr sz="2000">
                          <a:solidFill>
                            <a:schemeClr val="tx1"/>
                          </a:solidFill>
                          <a:latin typeface="微软雅黑" panose="020B0503020204020204" pitchFamily="34" charset="-122"/>
                          <a:ea typeface="宋体" panose="02010600030101010101" pitchFamily="2" charset="-122"/>
                        </a:defRPr>
                      </a:lvl3pPr>
                      <a:lvl4pPr marL="1600200" indent="-228600" eaLnBrk="0" hangingPunct="0">
                        <a:spcBef>
                          <a:spcPct val="20000"/>
                        </a:spcBef>
                        <a:defRPr>
                          <a:solidFill>
                            <a:schemeClr val="tx1"/>
                          </a:solidFill>
                          <a:latin typeface="微软雅黑" panose="020B0503020204020204" pitchFamily="34" charset="-122"/>
                          <a:ea typeface="宋体" panose="02010600030101010101" pitchFamily="2" charset="-122"/>
                        </a:defRPr>
                      </a:lvl4pPr>
                      <a:lvl5pPr marL="2057400" indent="-228600" eaLnBrk="0" hangingPunct="0">
                        <a:spcBef>
                          <a:spcPct val="20000"/>
                        </a:spcBef>
                        <a:defRPr>
                          <a:solidFill>
                            <a:schemeClr val="tx1"/>
                          </a:solidFill>
                          <a:latin typeface="微软雅黑" panose="020B0503020204020204" pitchFamily="34" charset="-122"/>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pPr>
                      <a:r>
                        <a:rPr kumimoji="0" lang="zh-CN" altLang="en-US" sz="2665" b="1" i="0" u="none" strike="noStrike" cap="none" normalizeH="0" baseline="0" smtClean="0">
                          <a:ln>
                            <a:noFill/>
                          </a:ln>
                          <a:solidFill>
                            <a:srgbClr val="FFFFFF"/>
                          </a:solidFill>
                          <a:effectLst/>
                          <a:latin typeface="Franklin Gothic Book" panose="020B0503020102020204" pitchFamily="34" charset="0"/>
                          <a:ea typeface="微软雅黑" panose="020B0503020204020204" pitchFamily="34" charset="-122"/>
                        </a:rPr>
                        <a:t>设备名称</a:t>
                      </a:r>
                      <a:endParaRPr kumimoji="0" lang="zh-CN" altLang="en-US" sz="2665" b="1" i="0" u="none" strike="noStrike" cap="none" normalizeH="0" baseline="0" smtClean="0">
                        <a:ln>
                          <a:noFill/>
                        </a:ln>
                        <a:solidFill>
                          <a:srgbClr val="FFFFFF"/>
                        </a:solidFill>
                        <a:effectLst/>
                        <a:latin typeface="Franklin Gothic Book" panose="020B0503020102020204" pitchFamily="34" charset="0"/>
                        <a:ea typeface="微软雅黑" panose="020B0503020204020204" pitchFamily="34" charset="-122"/>
                      </a:endParaRPr>
                    </a:p>
                  </a:txBody>
                  <a:tcPr marL="91438" marR="91438"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defRPr sz="2800">
                          <a:solidFill>
                            <a:schemeClr val="tx1"/>
                          </a:solidFill>
                          <a:latin typeface="微软雅黑" panose="020B0503020204020204" pitchFamily="34" charset="-122"/>
                          <a:ea typeface="宋体" panose="02010600030101010101" pitchFamily="2" charset="-122"/>
                        </a:defRPr>
                      </a:lvl1pPr>
                      <a:lvl2pPr marL="742950" indent="-285750" eaLnBrk="0" hangingPunct="0">
                        <a:spcBef>
                          <a:spcPct val="20000"/>
                        </a:spcBef>
                        <a:defRPr sz="2400">
                          <a:solidFill>
                            <a:schemeClr val="tx1"/>
                          </a:solidFill>
                          <a:latin typeface="微软雅黑" panose="020B0503020204020204" pitchFamily="34" charset="-122"/>
                          <a:ea typeface="宋体" panose="02010600030101010101" pitchFamily="2" charset="-122"/>
                        </a:defRPr>
                      </a:lvl2pPr>
                      <a:lvl3pPr marL="1143000" indent="-228600" eaLnBrk="0" hangingPunct="0">
                        <a:spcBef>
                          <a:spcPct val="20000"/>
                        </a:spcBef>
                        <a:defRPr sz="2000">
                          <a:solidFill>
                            <a:schemeClr val="tx1"/>
                          </a:solidFill>
                          <a:latin typeface="微软雅黑" panose="020B0503020204020204" pitchFamily="34" charset="-122"/>
                          <a:ea typeface="宋体" panose="02010600030101010101" pitchFamily="2" charset="-122"/>
                        </a:defRPr>
                      </a:lvl3pPr>
                      <a:lvl4pPr marL="1600200" indent="-228600" eaLnBrk="0" hangingPunct="0">
                        <a:spcBef>
                          <a:spcPct val="20000"/>
                        </a:spcBef>
                        <a:defRPr>
                          <a:solidFill>
                            <a:schemeClr val="tx1"/>
                          </a:solidFill>
                          <a:latin typeface="微软雅黑" panose="020B0503020204020204" pitchFamily="34" charset="-122"/>
                          <a:ea typeface="宋体" panose="02010600030101010101" pitchFamily="2" charset="-122"/>
                        </a:defRPr>
                      </a:lvl4pPr>
                      <a:lvl5pPr marL="2057400" indent="-228600" eaLnBrk="0" hangingPunct="0">
                        <a:spcBef>
                          <a:spcPct val="20000"/>
                        </a:spcBef>
                        <a:defRPr>
                          <a:solidFill>
                            <a:schemeClr val="tx1"/>
                          </a:solidFill>
                          <a:latin typeface="微软雅黑" panose="020B0503020204020204" pitchFamily="34" charset="-122"/>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pPr>
                      <a:r>
                        <a:rPr kumimoji="0" lang="zh-CN" altLang="en-US" sz="2665" b="1" i="0" u="none" strike="noStrike" cap="none" normalizeH="0" baseline="0" smtClean="0">
                          <a:ln>
                            <a:noFill/>
                          </a:ln>
                          <a:solidFill>
                            <a:srgbClr val="FFFFFF"/>
                          </a:solidFill>
                          <a:effectLst/>
                          <a:latin typeface="Franklin Gothic Book" panose="020B0503020102020204" pitchFamily="34" charset="0"/>
                          <a:ea typeface="微软雅黑" panose="020B0503020204020204" pitchFamily="34" charset="-122"/>
                        </a:rPr>
                        <a:t>设备数量（台）</a:t>
                      </a:r>
                      <a:endParaRPr kumimoji="0" lang="zh-CN" altLang="en-US" sz="2665" b="1" i="0" u="none" strike="noStrike" cap="none" normalizeH="0" baseline="0" smtClean="0">
                        <a:ln>
                          <a:noFill/>
                        </a:ln>
                        <a:solidFill>
                          <a:srgbClr val="FFFFFF"/>
                        </a:solidFill>
                        <a:effectLst/>
                        <a:latin typeface="Franklin Gothic Book" panose="020B0503020102020204" pitchFamily="34" charset="0"/>
                        <a:ea typeface="微软雅黑" panose="020B0503020204020204" pitchFamily="34" charset="-122"/>
                      </a:endParaRPr>
                    </a:p>
                  </a:txBody>
                  <a:tcPr marL="91438" marR="91438"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tr>
              <a:tr h="701675">
                <a:tc>
                  <a:txBody>
                    <a:bodyPr/>
                    <a:lstStyle>
                      <a:lvl1pPr defTabSz="457200" eaLnBrk="0" hangingPunct="0">
                        <a:spcBef>
                          <a:spcPct val="20000"/>
                        </a:spcBef>
                        <a:defRPr sz="2800">
                          <a:solidFill>
                            <a:schemeClr val="tx1"/>
                          </a:solidFill>
                          <a:latin typeface="微软雅黑" panose="020B0503020204020204" pitchFamily="34" charset="-122"/>
                          <a:ea typeface="宋体" panose="02010600030101010101" pitchFamily="2" charset="-122"/>
                        </a:defRPr>
                      </a:lvl1pPr>
                      <a:lvl2pPr marL="742950" indent="-285750" defTabSz="457200" eaLnBrk="0" hangingPunct="0">
                        <a:spcBef>
                          <a:spcPct val="20000"/>
                        </a:spcBef>
                        <a:defRPr sz="2400">
                          <a:solidFill>
                            <a:schemeClr val="tx1"/>
                          </a:solidFill>
                          <a:latin typeface="微软雅黑" panose="020B0503020204020204" pitchFamily="34" charset="-122"/>
                          <a:ea typeface="宋体" panose="02010600030101010101" pitchFamily="2" charset="-122"/>
                        </a:defRPr>
                      </a:lvl2pPr>
                      <a:lvl3pPr marL="1143000" indent="-228600" defTabSz="457200" eaLnBrk="0" hangingPunct="0">
                        <a:spcBef>
                          <a:spcPct val="20000"/>
                        </a:spcBef>
                        <a:defRPr sz="2000">
                          <a:solidFill>
                            <a:schemeClr val="tx1"/>
                          </a:solidFill>
                          <a:latin typeface="微软雅黑" panose="020B0503020204020204" pitchFamily="34" charset="-122"/>
                          <a:ea typeface="宋体" panose="02010600030101010101" pitchFamily="2" charset="-122"/>
                        </a:defRPr>
                      </a:lvl3pPr>
                      <a:lvl4pPr marL="1600200" indent="-228600" defTabSz="457200" eaLnBrk="0" hangingPunct="0">
                        <a:spcBef>
                          <a:spcPct val="20000"/>
                        </a:spcBef>
                        <a:defRPr>
                          <a:solidFill>
                            <a:schemeClr val="tx1"/>
                          </a:solidFill>
                          <a:latin typeface="微软雅黑" panose="020B0503020204020204" pitchFamily="34" charset="-122"/>
                          <a:ea typeface="宋体" panose="02010600030101010101" pitchFamily="2" charset="-122"/>
                        </a:defRPr>
                      </a:lvl4pPr>
                      <a:lvl5pPr marL="2057400" indent="-228600" defTabSz="457200" eaLnBrk="0" hangingPunct="0">
                        <a:spcBef>
                          <a:spcPct val="20000"/>
                        </a:spcBef>
                        <a:defRPr>
                          <a:solidFill>
                            <a:schemeClr val="tx1"/>
                          </a:solidFill>
                          <a:latin typeface="微软雅黑" panose="020B0503020204020204" pitchFamily="34" charset="-122"/>
                          <a:ea typeface="宋体" panose="02010600030101010101" pitchFamily="2" charset="-122"/>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9pPr>
                    </a:lstStyle>
                    <a:p>
                      <a:pPr marL="0" marR="0" lvl="0" indent="0" algn="ctr" defTabSz="457200" rtl="0" eaLnBrk="1" fontAlgn="base" latinLnBrk="0" hangingPunct="1">
                        <a:lnSpc>
                          <a:spcPct val="150000"/>
                        </a:lnSpc>
                        <a:spcBef>
                          <a:spcPct val="0"/>
                        </a:spcBef>
                        <a:spcAft>
                          <a:spcPct val="0"/>
                        </a:spcAft>
                        <a:buClrTx/>
                        <a:buSzTx/>
                        <a:buFont typeface="Arial" panose="020B0604020202020204" pitchFamily="34" charset="0"/>
                        <a:buNone/>
                      </a:pPr>
                      <a:r>
                        <a:rPr kumimoji="0" lang="en-US" altLang="zh-CN" sz="2665" b="1" i="0" u="none" strike="noStrike" cap="none" normalizeH="0" baseline="0" smtClean="0">
                          <a:ln>
                            <a:noFill/>
                          </a:ln>
                          <a:solidFill>
                            <a:srgbClr val="000000"/>
                          </a:solidFill>
                          <a:effectLst/>
                          <a:latin typeface="Times New Roman" panose="02020603050405020304" pitchFamily="18" charset="0"/>
                          <a:ea typeface="微软雅黑" panose="020B0503020204020204" pitchFamily="34" charset="-122"/>
                        </a:rPr>
                        <a:t>1</a:t>
                      </a:r>
                      <a:endParaRPr kumimoji="0" lang="en-US" altLang="zh-CN" sz="2665"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1438" marR="91438"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457200" eaLnBrk="0" hangingPunct="0">
                        <a:spcBef>
                          <a:spcPct val="20000"/>
                        </a:spcBef>
                        <a:defRPr sz="2800">
                          <a:solidFill>
                            <a:schemeClr val="tx1"/>
                          </a:solidFill>
                          <a:latin typeface="微软雅黑" panose="020B0503020204020204" pitchFamily="34" charset="-122"/>
                          <a:ea typeface="宋体" panose="02010600030101010101" pitchFamily="2" charset="-122"/>
                        </a:defRPr>
                      </a:lvl1pPr>
                      <a:lvl2pPr marL="742950" indent="-285750" defTabSz="457200" eaLnBrk="0" hangingPunct="0">
                        <a:spcBef>
                          <a:spcPct val="20000"/>
                        </a:spcBef>
                        <a:defRPr sz="2400">
                          <a:solidFill>
                            <a:schemeClr val="tx1"/>
                          </a:solidFill>
                          <a:latin typeface="微软雅黑" panose="020B0503020204020204" pitchFamily="34" charset="-122"/>
                          <a:ea typeface="宋体" panose="02010600030101010101" pitchFamily="2" charset="-122"/>
                        </a:defRPr>
                      </a:lvl2pPr>
                      <a:lvl3pPr marL="1143000" indent="-228600" defTabSz="457200" eaLnBrk="0" hangingPunct="0">
                        <a:spcBef>
                          <a:spcPct val="20000"/>
                        </a:spcBef>
                        <a:defRPr sz="2000">
                          <a:solidFill>
                            <a:schemeClr val="tx1"/>
                          </a:solidFill>
                          <a:latin typeface="微软雅黑" panose="020B0503020204020204" pitchFamily="34" charset="-122"/>
                          <a:ea typeface="宋体" panose="02010600030101010101" pitchFamily="2" charset="-122"/>
                        </a:defRPr>
                      </a:lvl3pPr>
                      <a:lvl4pPr marL="1600200" indent="-228600" defTabSz="457200" eaLnBrk="0" hangingPunct="0">
                        <a:spcBef>
                          <a:spcPct val="20000"/>
                        </a:spcBef>
                        <a:defRPr>
                          <a:solidFill>
                            <a:schemeClr val="tx1"/>
                          </a:solidFill>
                          <a:latin typeface="微软雅黑" panose="020B0503020204020204" pitchFamily="34" charset="-122"/>
                          <a:ea typeface="宋体" panose="02010600030101010101" pitchFamily="2" charset="-122"/>
                        </a:defRPr>
                      </a:lvl4pPr>
                      <a:lvl5pPr marL="2057400" indent="-228600" defTabSz="457200" eaLnBrk="0" hangingPunct="0">
                        <a:spcBef>
                          <a:spcPct val="20000"/>
                        </a:spcBef>
                        <a:defRPr>
                          <a:solidFill>
                            <a:schemeClr val="tx1"/>
                          </a:solidFill>
                          <a:latin typeface="微软雅黑" panose="020B0503020204020204" pitchFamily="34" charset="-122"/>
                          <a:ea typeface="宋体" panose="02010600030101010101" pitchFamily="2" charset="-122"/>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9pPr>
                    </a:lstStyle>
                    <a:p>
                      <a:pPr marL="0" marR="0" lvl="0" indent="0" algn="ctr" defTabSz="457200" rtl="0" eaLnBrk="1" fontAlgn="base" latinLnBrk="0" hangingPunct="1">
                        <a:lnSpc>
                          <a:spcPct val="150000"/>
                        </a:lnSpc>
                        <a:spcBef>
                          <a:spcPct val="0"/>
                        </a:spcBef>
                        <a:spcAft>
                          <a:spcPct val="0"/>
                        </a:spcAft>
                        <a:buClrTx/>
                        <a:buSzTx/>
                        <a:buFont typeface="Arial" panose="020B0604020202020204" pitchFamily="34" charset="0"/>
                        <a:buNone/>
                      </a:pPr>
                      <a:r>
                        <a:rPr kumimoji="0" lang="zh-CN" altLang="en-US" sz="2665"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监控分站</a:t>
                      </a:r>
                      <a:endParaRPr kumimoji="0" lang="zh-CN" altLang="en-US" sz="2665"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endParaRPr>
                    </a:p>
                  </a:txBody>
                  <a:tcPr marL="91438" marR="91438"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457200" eaLnBrk="0" hangingPunct="0">
                        <a:spcBef>
                          <a:spcPct val="20000"/>
                        </a:spcBef>
                        <a:defRPr sz="2800">
                          <a:solidFill>
                            <a:schemeClr val="tx1"/>
                          </a:solidFill>
                          <a:latin typeface="微软雅黑" panose="020B0503020204020204" pitchFamily="34" charset="-122"/>
                          <a:ea typeface="宋体" panose="02010600030101010101" pitchFamily="2" charset="-122"/>
                        </a:defRPr>
                      </a:lvl1pPr>
                      <a:lvl2pPr marL="742950" indent="-285750" defTabSz="457200" eaLnBrk="0" hangingPunct="0">
                        <a:spcBef>
                          <a:spcPct val="20000"/>
                        </a:spcBef>
                        <a:defRPr sz="2400">
                          <a:solidFill>
                            <a:schemeClr val="tx1"/>
                          </a:solidFill>
                          <a:latin typeface="微软雅黑" panose="020B0503020204020204" pitchFamily="34" charset="-122"/>
                          <a:ea typeface="宋体" panose="02010600030101010101" pitchFamily="2" charset="-122"/>
                        </a:defRPr>
                      </a:lvl2pPr>
                      <a:lvl3pPr marL="1143000" indent="-228600" defTabSz="457200" eaLnBrk="0" hangingPunct="0">
                        <a:spcBef>
                          <a:spcPct val="20000"/>
                        </a:spcBef>
                        <a:defRPr sz="2000">
                          <a:solidFill>
                            <a:schemeClr val="tx1"/>
                          </a:solidFill>
                          <a:latin typeface="微软雅黑" panose="020B0503020204020204" pitchFamily="34" charset="-122"/>
                          <a:ea typeface="宋体" panose="02010600030101010101" pitchFamily="2" charset="-122"/>
                        </a:defRPr>
                      </a:lvl3pPr>
                      <a:lvl4pPr marL="1600200" indent="-228600" defTabSz="457200" eaLnBrk="0" hangingPunct="0">
                        <a:spcBef>
                          <a:spcPct val="20000"/>
                        </a:spcBef>
                        <a:defRPr>
                          <a:solidFill>
                            <a:schemeClr val="tx1"/>
                          </a:solidFill>
                          <a:latin typeface="微软雅黑" panose="020B0503020204020204" pitchFamily="34" charset="-122"/>
                          <a:ea typeface="宋体" panose="02010600030101010101" pitchFamily="2" charset="-122"/>
                        </a:defRPr>
                      </a:lvl4pPr>
                      <a:lvl5pPr marL="2057400" indent="-228600" defTabSz="457200" eaLnBrk="0" hangingPunct="0">
                        <a:spcBef>
                          <a:spcPct val="20000"/>
                        </a:spcBef>
                        <a:defRPr>
                          <a:solidFill>
                            <a:schemeClr val="tx1"/>
                          </a:solidFill>
                          <a:latin typeface="微软雅黑" panose="020B0503020204020204" pitchFamily="34" charset="-122"/>
                          <a:ea typeface="宋体" panose="02010600030101010101" pitchFamily="2" charset="-122"/>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9pPr>
                    </a:lstStyle>
                    <a:p>
                      <a:pPr marL="0" marR="0" lvl="0" indent="0" algn="ctr" defTabSz="457200" rtl="0" eaLnBrk="1" fontAlgn="base" latinLnBrk="0" hangingPunct="1">
                        <a:lnSpc>
                          <a:spcPct val="150000"/>
                        </a:lnSpc>
                        <a:spcBef>
                          <a:spcPct val="0"/>
                        </a:spcBef>
                        <a:spcAft>
                          <a:spcPct val="0"/>
                        </a:spcAft>
                        <a:buClrTx/>
                        <a:buSzTx/>
                        <a:buFont typeface="Arial" panose="020B0604020202020204" pitchFamily="34" charset="0"/>
                        <a:buNone/>
                      </a:pPr>
                      <a:r>
                        <a:rPr kumimoji="0" lang="en-US" altLang="zh-CN" sz="2665" b="1" i="0" u="none" strike="noStrike" cap="none" normalizeH="0" baseline="0" dirty="0" smtClean="0">
                          <a:ln>
                            <a:noFill/>
                          </a:ln>
                          <a:solidFill>
                            <a:schemeClr val="tx1"/>
                          </a:solidFill>
                          <a:effectLst/>
                          <a:latin typeface="Times New Roman" panose="02020603050405020304" pitchFamily="18" charset="0"/>
                          <a:ea typeface="微软雅黑" panose="020B0503020204020204" pitchFamily="34" charset="-122"/>
                        </a:rPr>
                        <a:t>85</a:t>
                      </a:r>
                      <a:endParaRPr kumimoji="0" lang="en-US" altLang="zh-CN" sz="2665"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1438" marR="91438"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457200" eaLnBrk="0" hangingPunct="0">
                        <a:spcBef>
                          <a:spcPct val="20000"/>
                        </a:spcBef>
                        <a:defRPr sz="2800">
                          <a:solidFill>
                            <a:schemeClr val="tx1"/>
                          </a:solidFill>
                          <a:latin typeface="微软雅黑" panose="020B0503020204020204" pitchFamily="34" charset="-122"/>
                          <a:ea typeface="宋体" panose="02010600030101010101" pitchFamily="2" charset="-122"/>
                        </a:defRPr>
                      </a:lvl1pPr>
                      <a:lvl2pPr marL="742950" indent="-285750" defTabSz="457200" eaLnBrk="0" hangingPunct="0">
                        <a:spcBef>
                          <a:spcPct val="20000"/>
                        </a:spcBef>
                        <a:defRPr sz="2400">
                          <a:solidFill>
                            <a:schemeClr val="tx1"/>
                          </a:solidFill>
                          <a:latin typeface="微软雅黑" panose="020B0503020204020204" pitchFamily="34" charset="-122"/>
                          <a:ea typeface="宋体" panose="02010600030101010101" pitchFamily="2" charset="-122"/>
                        </a:defRPr>
                      </a:lvl2pPr>
                      <a:lvl3pPr marL="1143000" indent="-228600" defTabSz="457200" eaLnBrk="0" hangingPunct="0">
                        <a:spcBef>
                          <a:spcPct val="20000"/>
                        </a:spcBef>
                        <a:defRPr sz="2000">
                          <a:solidFill>
                            <a:schemeClr val="tx1"/>
                          </a:solidFill>
                          <a:latin typeface="微软雅黑" panose="020B0503020204020204" pitchFamily="34" charset="-122"/>
                          <a:ea typeface="宋体" panose="02010600030101010101" pitchFamily="2" charset="-122"/>
                        </a:defRPr>
                      </a:lvl3pPr>
                      <a:lvl4pPr marL="1600200" indent="-228600" defTabSz="457200" eaLnBrk="0" hangingPunct="0">
                        <a:spcBef>
                          <a:spcPct val="20000"/>
                        </a:spcBef>
                        <a:defRPr>
                          <a:solidFill>
                            <a:schemeClr val="tx1"/>
                          </a:solidFill>
                          <a:latin typeface="微软雅黑" panose="020B0503020204020204" pitchFamily="34" charset="-122"/>
                          <a:ea typeface="宋体" panose="02010600030101010101" pitchFamily="2" charset="-122"/>
                        </a:defRPr>
                      </a:lvl4pPr>
                      <a:lvl5pPr marL="2057400" indent="-228600" defTabSz="457200" eaLnBrk="0" hangingPunct="0">
                        <a:spcBef>
                          <a:spcPct val="20000"/>
                        </a:spcBef>
                        <a:defRPr>
                          <a:solidFill>
                            <a:schemeClr val="tx1"/>
                          </a:solidFill>
                          <a:latin typeface="微软雅黑" panose="020B0503020204020204" pitchFamily="34" charset="-122"/>
                          <a:ea typeface="宋体" panose="02010600030101010101" pitchFamily="2" charset="-122"/>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9pPr>
                    </a:lstStyle>
                    <a:p>
                      <a:pPr marL="0" marR="0" lvl="0" indent="0" algn="ctr" defTabSz="457200" rtl="0" eaLnBrk="1" fontAlgn="base" latinLnBrk="0" hangingPunct="1">
                        <a:lnSpc>
                          <a:spcPct val="150000"/>
                        </a:lnSpc>
                        <a:spcBef>
                          <a:spcPct val="0"/>
                        </a:spcBef>
                        <a:spcAft>
                          <a:spcPct val="0"/>
                        </a:spcAft>
                        <a:buClrTx/>
                        <a:buSzTx/>
                        <a:buFont typeface="Arial" panose="020B0604020202020204" pitchFamily="34" charset="0"/>
                        <a:buNone/>
                      </a:pPr>
                      <a:r>
                        <a:rPr kumimoji="0" lang="en-US" altLang="zh-CN" sz="2665" b="1" i="0" u="none" strike="noStrike" cap="none" normalizeH="0" baseline="0" smtClean="0">
                          <a:ln>
                            <a:noFill/>
                          </a:ln>
                          <a:solidFill>
                            <a:srgbClr val="000000"/>
                          </a:solidFill>
                          <a:effectLst/>
                          <a:latin typeface="Times New Roman" panose="02020603050405020304" pitchFamily="18" charset="0"/>
                          <a:ea typeface="微软雅黑" panose="020B0503020204020204" pitchFamily="34" charset="-122"/>
                        </a:rPr>
                        <a:t>7</a:t>
                      </a:r>
                      <a:endParaRPr kumimoji="0" lang="en-US" altLang="zh-CN" sz="2665"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1438" marR="91438"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eaLnBrk="0" hangingPunct="0">
                        <a:spcBef>
                          <a:spcPct val="20000"/>
                        </a:spcBef>
                        <a:defRPr sz="2800">
                          <a:solidFill>
                            <a:schemeClr val="tx1"/>
                          </a:solidFill>
                          <a:latin typeface="微软雅黑" panose="020B0503020204020204" pitchFamily="34" charset="-122"/>
                          <a:ea typeface="宋体" panose="02010600030101010101" pitchFamily="2" charset="-122"/>
                        </a:defRPr>
                      </a:lvl1pPr>
                      <a:lvl2pPr marL="742950" indent="-285750" eaLnBrk="0" hangingPunct="0">
                        <a:spcBef>
                          <a:spcPct val="20000"/>
                        </a:spcBef>
                        <a:defRPr sz="2400">
                          <a:solidFill>
                            <a:schemeClr val="tx1"/>
                          </a:solidFill>
                          <a:latin typeface="微软雅黑" panose="020B0503020204020204" pitchFamily="34" charset="-122"/>
                          <a:ea typeface="宋体" panose="02010600030101010101" pitchFamily="2" charset="-122"/>
                        </a:defRPr>
                      </a:lvl2pPr>
                      <a:lvl3pPr marL="1143000" indent="-228600" eaLnBrk="0" hangingPunct="0">
                        <a:spcBef>
                          <a:spcPct val="20000"/>
                        </a:spcBef>
                        <a:defRPr sz="2000">
                          <a:solidFill>
                            <a:schemeClr val="tx1"/>
                          </a:solidFill>
                          <a:latin typeface="微软雅黑" panose="020B0503020204020204" pitchFamily="34" charset="-122"/>
                          <a:ea typeface="宋体" panose="02010600030101010101" pitchFamily="2" charset="-122"/>
                        </a:defRPr>
                      </a:lvl3pPr>
                      <a:lvl4pPr marL="1600200" indent="-228600" eaLnBrk="0" hangingPunct="0">
                        <a:spcBef>
                          <a:spcPct val="20000"/>
                        </a:spcBef>
                        <a:defRPr>
                          <a:solidFill>
                            <a:schemeClr val="tx1"/>
                          </a:solidFill>
                          <a:latin typeface="微软雅黑" panose="020B0503020204020204" pitchFamily="34" charset="-122"/>
                          <a:ea typeface="宋体" panose="02010600030101010101" pitchFamily="2" charset="-122"/>
                        </a:defRPr>
                      </a:lvl4pPr>
                      <a:lvl5pPr marL="2057400" indent="-228600" eaLnBrk="0" hangingPunct="0">
                        <a:spcBef>
                          <a:spcPct val="20000"/>
                        </a:spcBef>
                        <a:defRPr>
                          <a:solidFill>
                            <a:schemeClr val="tx1"/>
                          </a:solidFill>
                          <a:latin typeface="微软雅黑" panose="020B0503020204020204" pitchFamily="34" charset="-122"/>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pPr>
                      <a:r>
                        <a:rPr kumimoji="0" lang="zh-CN" altLang="en-US" sz="2665"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一氧化碳传感器</a:t>
                      </a:r>
                      <a:endParaRPr kumimoji="0" lang="zh-CN" altLang="en-US" sz="2665"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marL="91438" marR="91438"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457200" eaLnBrk="0" hangingPunct="0">
                        <a:spcBef>
                          <a:spcPct val="20000"/>
                        </a:spcBef>
                        <a:defRPr sz="2800">
                          <a:solidFill>
                            <a:schemeClr val="tx1"/>
                          </a:solidFill>
                          <a:latin typeface="微软雅黑" panose="020B0503020204020204" pitchFamily="34" charset="-122"/>
                          <a:ea typeface="宋体" panose="02010600030101010101" pitchFamily="2" charset="-122"/>
                        </a:defRPr>
                      </a:lvl1pPr>
                      <a:lvl2pPr marL="742950" indent="-285750" defTabSz="457200" eaLnBrk="0" hangingPunct="0">
                        <a:spcBef>
                          <a:spcPct val="20000"/>
                        </a:spcBef>
                        <a:defRPr sz="2400">
                          <a:solidFill>
                            <a:schemeClr val="tx1"/>
                          </a:solidFill>
                          <a:latin typeface="微软雅黑" panose="020B0503020204020204" pitchFamily="34" charset="-122"/>
                          <a:ea typeface="宋体" panose="02010600030101010101" pitchFamily="2" charset="-122"/>
                        </a:defRPr>
                      </a:lvl2pPr>
                      <a:lvl3pPr marL="1143000" indent="-228600" defTabSz="457200" eaLnBrk="0" hangingPunct="0">
                        <a:spcBef>
                          <a:spcPct val="20000"/>
                        </a:spcBef>
                        <a:defRPr sz="2000">
                          <a:solidFill>
                            <a:schemeClr val="tx1"/>
                          </a:solidFill>
                          <a:latin typeface="微软雅黑" panose="020B0503020204020204" pitchFamily="34" charset="-122"/>
                          <a:ea typeface="宋体" panose="02010600030101010101" pitchFamily="2" charset="-122"/>
                        </a:defRPr>
                      </a:lvl3pPr>
                      <a:lvl4pPr marL="1600200" indent="-228600" defTabSz="457200" eaLnBrk="0" hangingPunct="0">
                        <a:spcBef>
                          <a:spcPct val="20000"/>
                        </a:spcBef>
                        <a:defRPr>
                          <a:solidFill>
                            <a:schemeClr val="tx1"/>
                          </a:solidFill>
                          <a:latin typeface="微软雅黑" panose="020B0503020204020204" pitchFamily="34" charset="-122"/>
                          <a:ea typeface="宋体" panose="02010600030101010101" pitchFamily="2" charset="-122"/>
                        </a:defRPr>
                      </a:lvl4pPr>
                      <a:lvl5pPr marL="2057400" indent="-228600" defTabSz="457200" eaLnBrk="0" hangingPunct="0">
                        <a:spcBef>
                          <a:spcPct val="20000"/>
                        </a:spcBef>
                        <a:defRPr>
                          <a:solidFill>
                            <a:schemeClr val="tx1"/>
                          </a:solidFill>
                          <a:latin typeface="微软雅黑" panose="020B0503020204020204" pitchFamily="34" charset="-122"/>
                          <a:ea typeface="宋体" panose="02010600030101010101" pitchFamily="2" charset="-122"/>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9pPr>
                    </a:lstStyle>
                    <a:p>
                      <a:pPr marL="0" marR="0" lvl="0" indent="0" algn="ctr" defTabSz="457200" rtl="0" eaLnBrk="1" fontAlgn="base" latinLnBrk="0" hangingPunct="1">
                        <a:lnSpc>
                          <a:spcPct val="150000"/>
                        </a:lnSpc>
                        <a:spcBef>
                          <a:spcPct val="0"/>
                        </a:spcBef>
                        <a:spcAft>
                          <a:spcPct val="0"/>
                        </a:spcAft>
                        <a:buClrTx/>
                        <a:buSzTx/>
                        <a:buFont typeface="Arial" panose="020B0604020202020204" pitchFamily="34" charset="0"/>
                        <a:buNone/>
                      </a:pPr>
                      <a:r>
                        <a:rPr kumimoji="0" lang="en-US" altLang="zh-CN" sz="2665" b="1" i="0" u="none" strike="noStrike" cap="none" normalizeH="0" baseline="0" smtClean="0">
                          <a:ln>
                            <a:noFill/>
                          </a:ln>
                          <a:solidFill>
                            <a:schemeClr val="tx1"/>
                          </a:solidFill>
                          <a:effectLst/>
                          <a:latin typeface="Times New Roman" panose="02020603050405020304" pitchFamily="18" charset="0"/>
                          <a:ea typeface="微软雅黑" panose="020B0503020204020204" pitchFamily="34" charset="-122"/>
                        </a:rPr>
                        <a:t>138</a:t>
                      </a:r>
                      <a:endParaRPr kumimoji="0" lang="en-US" altLang="zh-CN" sz="2665"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1438" marR="91438"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r>
              <a:tr h="701675">
                <a:tc>
                  <a:txBody>
                    <a:bodyPr/>
                    <a:lstStyle>
                      <a:lvl1pPr defTabSz="457200" eaLnBrk="0" hangingPunct="0">
                        <a:spcBef>
                          <a:spcPct val="20000"/>
                        </a:spcBef>
                        <a:defRPr sz="2800">
                          <a:solidFill>
                            <a:schemeClr val="tx1"/>
                          </a:solidFill>
                          <a:latin typeface="微软雅黑" panose="020B0503020204020204" pitchFamily="34" charset="-122"/>
                          <a:ea typeface="宋体" panose="02010600030101010101" pitchFamily="2" charset="-122"/>
                        </a:defRPr>
                      </a:lvl1pPr>
                      <a:lvl2pPr marL="742950" indent="-285750" defTabSz="457200" eaLnBrk="0" hangingPunct="0">
                        <a:spcBef>
                          <a:spcPct val="20000"/>
                        </a:spcBef>
                        <a:defRPr sz="2400">
                          <a:solidFill>
                            <a:schemeClr val="tx1"/>
                          </a:solidFill>
                          <a:latin typeface="微软雅黑" panose="020B0503020204020204" pitchFamily="34" charset="-122"/>
                          <a:ea typeface="宋体" panose="02010600030101010101" pitchFamily="2" charset="-122"/>
                        </a:defRPr>
                      </a:lvl2pPr>
                      <a:lvl3pPr marL="1143000" indent="-228600" defTabSz="457200" eaLnBrk="0" hangingPunct="0">
                        <a:spcBef>
                          <a:spcPct val="20000"/>
                        </a:spcBef>
                        <a:defRPr sz="2000">
                          <a:solidFill>
                            <a:schemeClr val="tx1"/>
                          </a:solidFill>
                          <a:latin typeface="微软雅黑" panose="020B0503020204020204" pitchFamily="34" charset="-122"/>
                          <a:ea typeface="宋体" panose="02010600030101010101" pitchFamily="2" charset="-122"/>
                        </a:defRPr>
                      </a:lvl3pPr>
                      <a:lvl4pPr marL="1600200" indent="-228600" defTabSz="457200" eaLnBrk="0" hangingPunct="0">
                        <a:spcBef>
                          <a:spcPct val="20000"/>
                        </a:spcBef>
                        <a:defRPr>
                          <a:solidFill>
                            <a:schemeClr val="tx1"/>
                          </a:solidFill>
                          <a:latin typeface="微软雅黑" panose="020B0503020204020204" pitchFamily="34" charset="-122"/>
                          <a:ea typeface="宋体" panose="02010600030101010101" pitchFamily="2" charset="-122"/>
                        </a:defRPr>
                      </a:lvl4pPr>
                      <a:lvl5pPr marL="2057400" indent="-228600" defTabSz="457200" eaLnBrk="0" hangingPunct="0">
                        <a:spcBef>
                          <a:spcPct val="20000"/>
                        </a:spcBef>
                        <a:defRPr>
                          <a:solidFill>
                            <a:schemeClr val="tx1"/>
                          </a:solidFill>
                          <a:latin typeface="微软雅黑" panose="020B0503020204020204" pitchFamily="34" charset="-122"/>
                          <a:ea typeface="宋体" panose="02010600030101010101" pitchFamily="2" charset="-122"/>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9pPr>
                    </a:lstStyle>
                    <a:p>
                      <a:pPr marL="0" marR="0" lvl="0" indent="0" algn="ctr" defTabSz="457200" rtl="0" eaLnBrk="1" fontAlgn="base" latinLnBrk="0" hangingPunct="1">
                        <a:lnSpc>
                          <a:spcPct val="150000"/>
                        </a:lnSpc>
                        <a:spcBef>
                          <a:spcPct val="0"/>
                        </a:spcBef>
                        <a:spcAft>
                          <a:spcPct val="0"/>
                        </a:spcAft>
                        <a:buClrTx/>
                        <a:buSzTx/>
                        <a:buFont typeface="Arial" panose="020B0604020202020204" pitchFamily="34" charset="0"/>
                        <a:buNone/>
                      </a:pPr>
                      <a:r>
                        <a:rPr kumimoji="0" lang="en-US" altLang="zh-CN" sz="2665" b="1" i="0" u="none" strike="noStrike" cap="none" normalizeH="0" baseline="0" smtClean="0">
                          <a:ln>
                            <a:noFill/>
                          </a:ln>
                          <a:solidFill>
                            <a:srgbClr val="000000"/>
                          </a:solidFill>
                          <a:effectLst/>
                          <a:latin typeface="Times New Roman" panose="02020603050405020304" pitchFamily="18" charset="0"/>
                          <a:ea typeface="微软雅黑" panose="020B0503020204020204" pitchFamily="34" charset="-122"/>
                        </a:rPr>
                        <a:t>2</a:t>
                      </a:r>
                      <a:endParaRPr kumimoji="0" lang="en-US" altLang="zh-CN" sz="2665"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1438" marR="91438"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457200" eaLnBrk="0" hangingPunct="0">
                        <a:spcBef>
                          <a:spcPct val="20000"/>
                        </a:spcBef>
                        <a:defRPr sz="2800">
                          <a:solidFill>
                            <a:schemeClr val="tx1"/>
                          </a:solidFill>
                          <a:latin typeface="微软雅黑" panose="020B0503020204020204" pitchFamily="34" charset="-122"/>
                          <a:ea typeface="宋体" panose="02010600030101010101" pitchFamily="2" charset="-122"/>
                        </a:defRPr>
                      </a:lvl1pPr>
                      <a:lvl2pPr marL="742950" indent="-285750" defTabSz="457200" eaLnBrk="0" hangingPunct="0">
                        <a:spcBef>
                          <a:spcPct val="20000"/>
                        </a:spcBef>
                        <a:defRPr sz="2400">
                          <a:solidFill>
                            <a:schemeClr val="tx1"/>
                          </a:solidFill>
                          <a:latin typeface="微软雅黑" panose="020B0503020204020204" pitchFamily="34" charset="-122"/>
                          <a:ea typeface="宋体" panose="02010600030101010101" pitchFamily="2" charset="-122"/>
                        </a:defRPr>
                      </a:lvl2pPr>
                      <a:lvl3pPr marL="1143000" indent="-228600" defTabSz="457200" eaLnBrk="0" hangingPunct="0">
                        <a:spcBef>
                          <a:spcPct val="20000"/>
                        </a:spcBef>
                        <a:defRPr sz="2000">
                          <a:solidFill>
                            <a:schemeClr val="tx1"/>
                          </a:solidFill>
                          <a:latin typeface="微软雅黑" panose="020B0503020204020204" pitchFamily="34" charset="-122"/>
                          <a:ea typeface="宋体" panose="02010600030101010101" pitchFamily="2" charset="-122"/>
                        </a:defRPr>
                      </a:lvl3pPr>
                      <a:lvl4pPr marL="1600200" indent="-228600" defTabSz="457200" eaLnBrk="0" hangingPunct="0">
                        <a:spcBef>
                          <a:spcPct val="20000"/>
                        </a:spcBef>
                        <a:defRPr>
                          <a:solidFill>
                            <a:schemeClr val="tx1"/>
                          </a:solidFill>
                          <a:latin typeface="微软雅黑" panose="020B0503020204020204" pitchFamily="34" charset="-122"/>
                          <a:ea typeface="宋体" panose="02010600030101010101" pitchFamily="2" charset="-122"/>
                        </a:defRPr>
                      </a:lvl4pPr>
                      <a:lvl5pPr marL="2057400" indent="-228600" defTabSz="457200" eaLnBrk="0" hangingPunct="0">
                        <a:spcBef>
                          <a:spcPct val="20000"/>
                        </a:spcBef>
                        <a:defRPr>
                          <a:solidFill>
                            <a:schemeClr val="tx1"/>
                          </a:solidFill>
                          <a:latin typeface="微软雅黑" panose="020B0503020204020204" pitchFamily="34" charset="-122"/>
                          <a:ea typeface="宋体" panose="02010600030101010101" pitchFamily="2" charset="-122"/>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9pPr>
                    </a:lstStyle>
                    <a:p>
                      <a:pPr marL="0" marR="0" lvl="0" indent="0" algn="ctr" defTabSz="457200" rtl="0" eaLnBrk="1" fontAlgn="base" latinLnBrk="0" hangingPunct="1">
                        <a:lnSpc>
                          <a:spcPct val="150000"/>
                        </a:lnSpc>
                        <a:spcBef>
                          <a:spcPct val="0"/>
                        </a:spcBef>
                        <a:spcAft>
                          <a:spcPct val="0"/>
                        </a:spcAft>
                        <a:buClrTx/>
                        <a:buSzTx/>
                        <a:buFont typeface="Arial" panose="020B0604020202020204" pitchFamily="34" charset="0"/>
                        <a:buNone/>
                      </a:pPr>
                      <a:r>
                        <a:rPr kumimoji="0" lang="zh-CN" altLang="en-US" sz="2665"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电源</a:t>
                      </a:r>
                      <a:endParaRPr kumimoji="0" lang="zh-CN" altLang="en-US" sz="2665"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endParaRPr>
                    </a:p>
                  </a:txBody>
                  <a:tcPr marL="91438" marR="91438"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457200" eaLnBrk="0" hangingPunct="0">
                        <a:spcBef>
                          <a:spcPct val="20000"/>
                        </a:spcBef>
                        <a:defRPr sz="2800">
                          <a:solidFill>
                            <a:schemeClr val="tx1"/>
                          </a:solidFill>
                          <a:latin typeface="微软雅黑" panose="020B0503020204020204" pitchFamily="34" charset="-122"/>
                          <a:ea typeface="宋体" panose="02010600030101010101" pitchFamily="2" charset="-122"/>
                        </a:defRPr>
                      </a:lvl1pPr>
                      <a:lvl2pPr marL="742950" indent="-285750" defTabSz="457200" eaLnBrk="0" hangingPunct="0">
                        <a:spcBef>
                          <a:spcPct val="20000"/>
                        </a:spcBef>
                        <a:defRPr sz="2400">
                          <a:solidFill>
                            <a:schemeClr val="tx1"/>
                          </a:solidFill>
                          <a:latin typeface="微软雅黑" panose="020B0503020204020204" pitchFamily="34" charset="-122"/>
                          <a:ea typeface="宋体" panose="02010600030101010101" pitchFamily="2" charset="-122"/>
                        </a:defRPr>
                      </a:lvl2pPr>
                      <a:lvl3pPr marL="1143000" indent="-228600" defTabSz="457200" eaLnBrk="0" hangingPunct="0">
                        <a:spcBef>
                          <a:spcPct val="20000"/>
                        </a:spcBef>
                        <a:defRPr sz="2000">
                          <a:solidFill>
                            <a:schemeClr val="tx1"/>
                          </a:solidFill>
                          <a:latin typeface="微软雅黑" panose="020B0503020204020204" pitchFamily="34" charset="-122"/>
                          <a:ea typeface="宋体" panose="02010600030101010101" pitchFamily="2" charset="-122"/>
                        </a:defRPr>
                      </a:lvl3pPr>
                      <a:lvl4pPr marL="1600200" indent="-228600" defTabSz="457200" eaLnBrk="0" hangingPunct="0">
                        <a:spcBef>
                          <a:spcPct val="20000"/>
                        </a:spcBef>
                        <a:defRPr>
                          <a:solidFill>
                            <a:schemeClr val="tx1"/>
                          </a:solidFill>
                          <a:latin typeface="微软雅黑" panose="020B0503020204020204" pitchFamily="34" charset="-122"/>
                          <a:ea typeface="宋体" panose="02010600030101010101" pitchFamily="2" charset="-122"/>
                        </a:defRPr>
                      </a:lvl4pPr>
                      <a:lvl5pPr marL="2057400" indent="-228600" defTabSz="457200" eaLnBrk="0" hangingPunct="0">
                        <a:spcBef>
                          <a:spcPct val="20000"/>
                        </a:spcBef>
                        <a:defRPr>
                          <a:solidFill>
                            <a:schemeClr val="tx1"/>
                          </a:solidFill>
                          <a:latin typeface="微软雅黑" panose="020B0503020204020204" pitchFamily="34" charset="-122"/>
                          <a:ea typeface="宋体" panose="02010600030101010101" pitchFamily="2" charset="-122"/>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9pPr>
                    </a:lstStyle>
                    <a:p>
                      <a:pPr marL="0" marR="0" lvl="0" indent="0" algn="ctr" defTabSz="457200" rtl="0" eaLnBrk="1" fontAlgn="base" latinLnBrk="0" hangingPunct="1">
                        <a:lnSpc>
                          <a:spcPct val="150000"/>
                        </a:lnSpc>
                        <a:spcBef>
                          <a:spcPct val="0"/>
                        </a:spcBef>
                        <a:spcAft>
                          <a:spcPct val="0"/>
                        </a:spcAft>
                        <a:buClrTx/>
                        <a:buSzTx/>
                        <a:buFont typeface="Arial" panose="020B0604020202020204" pitchFamily="34" charset="0"/>
                        <a:buNone/>
                      </a:pPr>
                      <a:r>
                        <a:rPr kumimoji="0" lang="en-US" altLang="zh-CN" sz="2665" b="1" i="0" u="none" strike="noStrike" cap="none" normalizeH="0" baseline="0" dirty="0" smtClean="0">
                          <a:ln>
                            <a:noFill/>
                          </a:ln>
                          <a:solidFill>
                            <a:schemeClr val="tx1"/>
                          </a:solidFill>
                          <a:effectLst/>
                          <a:latin typeface="Times New Roman" panose="02020603050405020304" pitchFamily="18" charset="0"/>
                          <a:ea typeface="微软雅黑" panose="020B0503020204020204" pitchFamily="34" charset="-122"/>
                        </a:rPr>
                        <a:t>85</a:t>
                      </a:r>
                      <a:endParaRPr kumimoji="0" lang="en-US" altLang="zh-CN" sz="2665"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1438" marR="91438"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eaLnBrk="0" hangingPunct="0">
                        <a:spcBef>
                          <a:spcPct val="20000"/>
                        </a:spcBef>
                        <a:defRPr sz="2800">
                          <a:solidFill>
                            <a:schemeClr val="tx1"/>
                          </a:solidFill>
                          <a:latin typeface="微软雅黑" panose="020B0503020204020204" pitchFamily="34" charset="-122"/>
                          <a:ea typeface="宋体" panose="02010600030101010101" pitchFamily="2" charset="-122"/>
                        </a:defRPr>
                      </a:lvl1pPr>
                      <a:lvl2pPr marL="742950" indent="-285750" eaLnBrk="0" hangingPunct="0">
                        <a:spcBef>
                          <a:spcPct val="20000"/>
                        </a:spcBef>
                        <a:defRPr sz="2400">
                          <a:solidFill>
                            <a:schemeClr val="tx1"/>
                          </a:solidFill>
                          <a:latin typeface="微软雅黑" panose="020B0503020204020204" pitchFamily="34" charset="-122"/>
                          <a:ea typeface="宋体" panose="02010600030101010101" pitchFamily="2" charset="-122"/>
                        </a:defRPr>
                      </a:lvl2pPr>
                      <a:lvl3pPr marL="1143000" indent="-228600" eaLnBrk="0" hangingPunct="0">
                        <a:spcBef>
                          <a:spcPct val="20000"/>
                        </a:spcBef>
                        <a:defRPr sz="2000">
                          <a:solidFill>
                            <a:schemeClr val="tx1"/>
                          </a:solidFill>
                          <a:latin typeface="微软雅黑" panose="020B0503020204020204" pitchFamily="34" charset="-122"/>
                          <a:ea typeface="宋体" panose="02010600030101010101" pitchFamily="2" charset="-122"/>
                        </a:defRPr>
                      </a:lvl3pPr>
                      <a:lvl4pPr marL="1600200" indent="-228600" eaLnBrk="0" hangingPunct="0">
                        <a:spcBef>
                          <a:spcPct val="20000"/>
                        </a:spcBef>
                        <a:defRPr>
                          <a:solidFill>
                            <a:schemeClr val="tx1"/>
                          </a:solidFill>
                          <a:latin typeface="微软雅黑" panose="020B0503020204020204" pitchFamily="34" charset="-122"/>
                          <a:ea typeface="宋体" panose="02010600030101010101" pitchFamily="2" charset="-122"/>
                        </a:defRPr>
                      </a:lvl4pPr>
                      <a:lvl5pPr marL="2057400" indent="-228600" eaLnBrk="0" hangingPunct="0">
                        <a:spcBef>
                          <a:spcPct val="20000"/>
                        </a:spcBef>
                        <a:defRPr>
                          <a:solidFill>
                            <a:schemeClr val="tx1"/>
                          </a:solidFill>
                          <a:latin typeface="微软雅黑" panose="020B0503020204020204" pitchFamily="34" charset="-122"/>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pPr>
                      <a:r>
                        <a:rPr kumimoji="0" lang="en-US" altLang="zh-CN" sz="2665" b="1" i="0" u="none" strike="noStrike" cap="none" normalizeH="0" baseline="0" dirty="0" smtClean="0">
                          <a:ln>
                            <a:noFill/>
                          </a:ln>
                          <a:solidFill>
                            <a:srgbClr val="000000"/>
                          </a:solidFill>
                          <a:effectLst/>
                          <a:latin typeface="Times New Roman" panose="02020603050405020304" pitchFamily="18" charset="0"/>
                          <a:ea typeface="微软雅黑" panose="020B0503020204020204" pitchFamily="34" charset="-122"/>
                        </a:rPr>
                        <a:t>8</a:t>
                      </a:r>
                      <a:endParaRPr kumimoji="0" lang="en-US" altLang="zh-CN" sz="2665"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1438" marR="91438"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457200" eaLnBrk="0" hangingPunct="0">
                        <a:spcBef>
                          <a:spcPct val="20000"/>
                        </a:spcBef>
                        <a:defRPr sz="2800">
                          <a:solidFill>
                            <a:schemeClr val="tx1"/>
                          </a:solidFill>
                          <a:latin typeface="微软雅黑" panose="020B0503020204020204" pitchFamily="34" charset="-122"/>
                          <a:ea typeface="宋体" panose="02010600030101010101" pitchFamily="2" charset="-122"/>
                        </a:defRPr>
                      </a:lvl1pPr>
                      <a:lvl2pPr marL="742950" indent="-285750" defTabSz="457200" eaLnBrk="0" hangingPunct="0">
                        <a:spcBef>
                          <a:spcPct val="20000"/>
                        </a:spcBef>
                        <a:defRPr sz="2400">
                          <a:solidFill>
                            <a:schemeClr val="tx1"/>
                          </a:solidFill>
                          <a:latin typeface="微软雅黑" panose="020B0503020204020204" pitchFamily="34" charset="-122"/>
                          <a:ea typeface="宋体" panose="02010600030101010101" pitchFamily="2" charset="-122"/>
                        </a:defRPr>
                      </a:lvl2pPr>
                      <a:lvl3pPr marL="1143000" indent="-228600" defTabSz="457200" eaLnBrk="0" hangingPunct="0">
                        <a:spcBef>
                          <a:spcPct val="20000"/>
                        </a:spcBef>
                        <a:defRPr sz="2000">
                          <a:solidFill>
                            <a:schemeClr val="tx1"/>
                          </a:solidFill>
                          <a:latin typeface="微软雅黑" panose="020B0503020204020204" pitchFamily="34" charset="-122"/>
                          <a:ea typeface="宋体" panose="02010600030101010101" pitchFamily="2" charset="-122"/>
                        </a:defRPr>
                      </a:lvl3pPr>
                      <a:lvl4pPr marL="1600200" indent="-228600" defTabSz="457200" eaLnBrk="0" hangingPunct="0">
                        <a:spcBef>
                          <a:spcPct val="20000"/>
                        </a:spcBef>
                        <a:defRPr>
                          <a:solidFill>
                            <a:schemeClr val="tx1"/>
                          </a:solidFill>
                          <a:latin typeface="微软雅黑" panose="020B0503020204020204" pitchFamily="34" charset="-122"/>
                          <a:ea typeface="宋体" panose="02010600030101010101" pitchFamily="2" charset="-122"/>
                        </a:defRPr>
                      </a:lvl4pPr>
                      <a:lvl5pPr marL="2057400" indent="-228600" defTabSz="457200" eaLnBrk="0" hangingPunct="0">
                        <a:spcBef>
                          <a:spcPct val="20000"/>
                        </a:spcBef>
                        <a:defRPr>
                          <a:solidFill>
                            <a:schemeClr val="tx1"/>
                          </a:solidFill>
                          <a:latin typeface="微软雅黑" panose="020B0503020204020204" pitchFamily="34" charset="-122"/>
                          <a:ea typeface="宋体" panose="02010600030101010101" pitchFamily="2" charset="-122"/>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9pPr>
                    </a:lstStyle>
                    <a:p>
                      <a:pPr marL="0" marR="0" lvl="0" indent="0" algn="ctr" defTabSz="457200" rtl="0" eaLnBrk="1" fontAlgn="base" latinLnBrk="0" hangingPunct="1">
                        <a:lnSpc>
                          <a:spcPct val="150000"/>
                        </a:lnSpc>
                        <a:spcBef>
                          <a:spcPct val="0"/>
                        </a:spcBef>
                        <a:spcAft>
                          <a:spcPct val="0"/>
                        </a:spcAft>
                        <a:buClrTx/>
                        <a:buSzTx/>
                        <a:buFont typeface="Arial" panose="020B0604020202020204" pitchFamily="34" charset="0"/>
                        <a:buNone/>
                      </a:pPr>
                      <a:r>
                        <a:rPr kumimoji="0" lang="zh-CN" altLang="en-US" sz="2665"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负压传感器</a:t>
                      </a:r>
                      <a:endParaRPr kumimoji="0" lang="zh-CN" altLang="en-US" sz="2665"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marL="91438" marR="91438"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457200" eaLnBrk="0" hangingPunct="0">
                        <a:spcBef>
                          <a:spcPct val="20000"/>
                        </a:spcBef>
                        <a:defRPr sz="2800">
                          <a:solidFill>
                            <a:schemeClr val="tx1"/>
                          </a:solidFill>
                          <a:latin typeface="微软雅黑" panose="020B0503020204020204" pitchFamily="34" charset="-122"/>
                          <a:ea typeface="宋体" panose="02010600030101010101" pitchFamily="2" charset="-122"/>
                        </a:defRPr>
                      </a:lvl1pPr>
                      <a:lvl2pPr marL="742950" indent="-285750" defTabSz="457200" eaLnBrk="0" hangingPunct="0">
                        <a:spcBef>
                          <a:spcPct val="20000"/>
                        </a:spcBef>
                        <a:defRPr sz="2400">
                          <a:solidFill>
                            <a:schemeClr val="tx1"/>
                          </a:solidFill>
                          <a:latin typeface="微软雅黑" panose="020B0503020204020204" pitchFamily="34" charset="-122"/>
                          <a:ea typeface="宋体" panose="02010600030101010101" pitchFamily="2" charset="-122"/>
                        </a:defRPr>
                      </a:lvl2pPr>
                      <a:lvl3pPr marL="1143000" indent="-228600" defTabSz="457200" eaLnBrk="0" hangingPunct="0">
                        <a:spcBef>
                          <a:spcPct val="20000"/>
                        </a:spcBef>
                        <a:defRPr sz="2000">
                          <a:solidFill>
                            <a:schemeClr val="tx1"/>
                          </a:solidFill>
                          <a:latin typeface="微软雅黑" panose="020B0503020204020204" pitchFamily="34" charset="-122"/>
                          <a:ea typeface="宋体" panose="02010600030101010101" pitchFamily="2" charset="-122"/>
                        </a:defRPr>
                      </a:lvl3pPr>
                      <a:lvl4pPr marL="1600200" indent="-228600" defTabSz="457200" eaLnBrk="0" hangingPunct="0">
                        <a:spcBef>
                          <a:spcPct val="20000"/>
                        </a:spcBef>
                        <a:defRPr>
                          <a:solidFill>
                            <a:schemeClr val="tx1"/>
                          </a:solidFill>
                          <a:latin typeface="微软雅黑" panose="020B0503020204020204" pitchFamily="34" charset="-122"/>
                          <a:ea typeface="宋体" panose="02010600030101010101" pitchFamily="2" charset="-122"/>
                        </a:defRPr>
                      </a:lvl4pPr>
                      <a:lvl5pPr marL="2057400" indent="-228600" defTabSz="457200" eaLnBrk="0" hangingPunct="0">
                        <a:spcBef>
                          <a:spcPct val="20000"/>
                        </a:spcBef>
                        <a:defRPr>
                          <a:solidFill>
                            <a:schemeClr val="tx1"/>
                          </a:solidFill>
                          <a:latin typeface="微软雅黑" panose="020B0503020204020204" pitchFamily="34" charset="-122"/>
                          <a:ea typeface="宋体" panose="02010600030101010101" pitchFamily="2" charset="-122"/>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9pPr>
                    </a:lstStyle>
                    <a:p>
                      <a:pPr marL="0" marR="0" lvl="0" indent="0" algn="ctr" defTabSz="457200" rtl="0" eaLnBrk="1" fontAlgn="base" latinLnBrk="0" hangingPunct="1">
                        <a:lnSpc>
                          <a:spcPct val="150000"/>
                        </a:lnSpc>
                        <a:spcBef>
                          <a:spcPct val="0"/>
                        </a:spcBef>
                        <a:spcAft>
                          <a:spcPct val="0"/>
                        </a:spcAft>
                        <a:buClrTx/>
                        <a:buSzTx/>
                        <a:buFont typeface="Arial" panose="020B0604020202020204" pitchFamily="34" charset="0"/>
                        <a:buNone/>
                      </a:pPr>
                      <a:r>
                        <a:rPr kumimoji="0" lang="en-US" altLang="zh-CN" sz="2665" b="1" i="0" u="none" strike="noStrike" cap="none" normalizeH="0" baseline="0" smtClean="0">
                          <a:ln>
                            <a:noFill/>
                          </a:ln>
                          <a:solidFill>
                            <a:schemeClr val="tx1"/>
                          </a:solidFill>
                          <a:effectLst/>
                          <a:latin typeface="Times New Roman" panose="02020603050405020304" pitchFamily="18" charset="0"/>
                          <a:ea typeface="微软雅黑" panose="020B0503020204020204" pitchFamily="34" charset="-122"/>
                        </a:rPr>
                        <a:t>8</a:t>
                      </a:r>
                      <a:endParaRPr kumimoji="0" lang="en-US" altLang="zh-CN" sz="2665"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1438" marR="91438"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701675">
                <a:tc>
                  <a:txBody>
                    <a:bodyPr/>
                    <a:lstStyle>
                      <a:lvl1pPr defTabSz="457200" eaLnBrk="0" hangingPunct="0">
                        <a:spcBef>
                          <a:spcPct val="20000"/>
                        </a:spcBef>
                        <a:defRPr sz="2800">
                          <a:solidFill>
                            <a:schemeClr val="tx1"/>
                          </a:solidFill>
                          <a:latin typeface="微软雅黑" panose="020B0503020204020204" pitchFamily="34" charset="-122"/>
                          <a:ea typeface="宋体" panose="02010600030101010101" pitchFamily="2" charset="-122"/>
                        </a:defRPr>
                      </a:lvl1pPr>
                      <a:lvl2pPr marL="742950" indent="-285750" defTabSz="457200" eaLnBrk="0" hangingPunct="0">
                        <a:spcBef>
                          <a:spcPct val="20000"/>
                        </a:spcBef>
                        <a:defRPr sz="2400">
                          <a:solidFill>
                            <a:schemeClr val="tx1"/>
                          </a:solidFill>
                          <a:latin typeface="微软雅黑" panose="020B0503020204020204" pitchFamily="34" charset="-122"/>
                          <a:ea typeface="宋体" panose="02010600030101010101" pitchFamily="2" charset="-122"/>
                        </a:defRPr>
                      </a:lvl2pPr>
                      <a:lvl3pPr marL="1143000" indent="-228600" defTabSz="457200" eaLnBrk="0" hangingPunct="0">
                        <a:spcBef>
                          <a:spcPct val="20000"/>
                        </a:spcBef>
                        <a:defRPr sz="2000">
                          <a:solidFill>
                            <a:schemeClr val="tx1"/>
                          </a:solidFill>
                          <a:latin typeface="微软雅黑" panose="020B0503020204020204" pitchFamily="34" charset="-122"/>
                          <a:ea typeface="宋体" panose="02010600030101010101" pitchFamily="2" charset="-122"/>
                        </a:defRPr>
                      </a:lvl3pPr>
                      <a:lvl4pPr marL="1600200" indent="-228600" defTabSz="457200" eaLnBrk="0" hangingPunct="0">
                        <a:spcBef>
                          <a:spcPct val="20000"/>
                        </a:spcBef>
                        <a:defRPr>
                          <a:solidFill>
                            <a:schemeClr val="tx1"/>
                          </a:solidFill>
                          <a:latin typeface="微软雅黑" panose="020B0503020204020204" pitchFamily="34" charset="-122"/>
                          <a:ea typeface="宋体" panose="02010600030101010101" pitchFamily="2" charset="-122"/>
                        </a:defRPr>
                      </a:lvl4pPr>
                      <a:lvl5pPr marL="2057400" indent="-228600" defTabSz="457200" eaLnBrk="0" hangingPunct="0">
                        <a:spcBef>
                          <a:spcPct val="20000"/>
                        </a:spcBef>
                        <a:defRPr>
                          <a:solidFill>
                            <a:schemeClr val="tx1"/>
                          </a:solidFill>
                          <a:latin typeface="微软雅黑" panose="020B0503020204020204" pitchFamily="34" charset="-122"/>
                          <a:ea typeface="宋体" panose="02010600030101010101" pitchFamily="2" charset="-122"/>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9pPr>
                    </a:lstStyle>
                    <a:p>
                      <a:pPr marL="0" marR="0" lvl="0" indent="0" algn="ctr" defTabSz="457200" rtl="0" eaLnBrk="1" fontAlgn="base" latinLnBrk="0" hangingPunct="1">
                        <a:lnSpc>
                          <a:spcPct val="150000"/>
                        </a:lnSpc>
                        <a:spcBef>
                          <a:spcPct val="0"/>
                        </a:spcBef>
                        <a:spcAft>
                          <a:spcPct val="0"/>
                        </a:spcAft>
                        <a:buClrTx/>
                        <a:buSzTx/>
                        <a:buFont typeface="Arial" panose="020B0604020202020204" pitchFamily="34" charset="0"/>
                        <a:buNone/>
                      </a:pPr>
                      <a:r>
                        <a:rPr kumimoji="0" lang="en-US" altLang="zh-CN" sz="2665" b="1" i="0" u="none" strike="noStrike" cap="none" normalizeH="0" baseline="0" smtClean="0">
                          <a:ln>
                            <a:noFill/>
                          </a:ln>
                          <a:solidFill>
                            <a:srgbClr val="000000"/>
                          </a:solidFill>
                          <a:effectLst/>
                          <a:latin typeface="Times New Roman" panose="02020603050405020304" pitchFamily="18" charset="0"/>
                          <a:ea typeface="微软雅黑" panose="020B0503020204020204" pitchFamily="34" charset="-122"/>
                        </a:rPr>
                        <a:t>3</a:t>
                      </a:r>
                      <a:endParaRPr kumimoji="0" lang="en-US" altLang="zh-CN" sz="2665"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1438" marR="91438"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457200" eaLnBrk="0" hangingPunct="0">
                        <a:spcBef>
                          <a:spcPct val="20000"/>
                        </a:spcBef>
                        <a:defRPr sz="2800">
                          <a:solidFill>
                            <a:schemeClr val="tx1"/>
                          </a:solidFill>
                          <a:latin typeface="微软雅黑" panose="020B0503020204020204" pitchFamily="34" charset="-122"/>
                          <a:ea typeface="宋体" panose="02010600030101010101" pitchFamily="2" charset="-122"/>
                        </a:defRPr>
                      </a:lvl1pPr>
                      <a:lvl2pPr marL="742950" indent="-285750" defTabSz="457200" eaLnBrk="0" hangingPunct="0">
                        <a:spcBef>
                          <a:spcPct val="20000"/>
                        </a:spcBef>
                        <a:defRPr sz="2400">
                          <a:solidFill>
                            <a:schemeClr val="tx1"/>
                          </a:solidFill>
                          <a:latin typeface="微软雅黑" panose="020B0503020204020204" pitchFamily="34" charset="-122"/>
                          <a:ea typeface="宋体" panose="02010600030101010101" pitchFamily="2" charset="-122"/>
                        </a:defRPr>
                      </a:lvl2pPr>
                      <a:lvl3pPr marL="1143000" indent="-228600" defTabSz="457200" eaLnBrk="0" hangingPunct="0">
                        <a:spcBef>
                          <a:spcPct val="20000"/>
                        </a:spcBef>
                        <a:defRPr sz="2000">
                          <a:solidFill>
                            <a:schemeClr val="tx1"/>
                          </a:solidFill>
                          <a:latin typeface="微软雅黑" panose="020B0503020204020204" pitchFamily="34" charset="-122"/>
                          <a:ea typeface="宋体" panose="02010600030101010101" pitchFamily="2" charset="-122"/>
                        </a:defRPr>
                      </a:lvl3pPr>
                      <a:lvl4pPr marL="1600200" indent="-228600" defTabSz="457200" eaLnBrk="0" hangingPunct="0">
                        <a:spcBef>
                          <a:spcPct val="20000"/>
                        </a:spcBef>
                        <a:defRPr>
                          <a:solidFill>
                            <a:schemeClr val="tx1"/>
                          </a:solidFill>
                          <a:latin typeface="微软雅黑" panose="020B0503020204020204" pitchFamily="34" charset="-122"/>
                          <a:ea typeface="宋体" panose="02010600030101010101" pitchFamily="2" charset="-122"/>
                        </a:defRPr>
                      </a:lvl4pPr>
                      <a:lvl5pPr marL="2057400" indent="-228600" defTabSz="457200" eaLnBrk="0" hangingPunct="0">
                        <a:spcBef>
                          <a:spcPct val="20000"/>
                        </a:spcBef>
                        <a:defRPr>
                          <a:solidFill>
                            <a:schemeClr val="tx1"/>
                          </a:solidFill>
                          <a:latin typeface="微软雅黑" panose="020B0503020204020204" pitchFamily="34" charset="-122"/>
                          <a:ea typeface="宋体" panose="02010600030101010101" pitchFamily="2" charset="-122"/>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9pPr>
                    </a:lstStyle>
                    <a:p>
                      <a:pPr marL="0" marR="0" lvl="0" indent="0" algn="ctr" defTabSz="457200" rtl="0" eaLnBrk="1" fontAlgn="base" latinLnBrk="0" hangingPunct="1">
                        <a:lnSpc>
                          <a:spcPct val="150000"/>
                        </a:lnSpc>
                        <a:spcBef>
                          <a:spcPct val="0"/>
                        </a:spcBef>
                        <a:spcAft>
                          <a:spcPct val="0"/>
                        </a:spcAft>
                        <a:buClrTx/>
                        <a:buSzTx/>
                        <a:buFont typeface="Arial" panose="020B0604020202020204" pitchFamily="34" charset="0"/>
                        <a:buNone/>
                      </a:pPr>
                      <a:r>
                        <a:rPr kumimoji="0" lang="zh-CN" altLang="en-US" sz="2665"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环网交换机</a:t>
                      </a:r>
                      <a:endParaRPr kumimoji="0" lang="zh-CN" altLang="en-US" sz="2665"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marL="91438" marR="91438"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457200" eaLnBrk="0" hangingPunct="0">
                        <a:spcBef>
                          <a:spcPct val="20000"/>
                        </a:spcBef>
                        <a:defRPr sz="2800">
                          <a:solidFill>
                            <a:schemeClr val="tx1"/>
                          </a:solidFill>
                          <a:latin typeface="微软雅黑" panose="020B0503020204020204" pitchFamily="34" charset="-122"/>
                          <a:ea typeface="宋体" panose="02010600030101010101" pitchFamily="2" charset="-122"/>
                        </a:defRPr>
                      </a:lvl1pPr>
                      <a:lvl2pPr marL="742950" indent="-285750" defTabSz="457200" eaLnBrk="0" hangingPunct="0">
                        <a:spcBef>
                          <a:spcPct val="20000"/>
                        </a:spcBef>
                        <a:defRPr sz="2400">
                          <a:solidFill>
                            <a:schemeClr val="tx1"/>
                          </a:solidFill>
                          <a:latin typeface="微软雅黑" panose="020B0503020204020204" pitchFamily="34" charset="-122"/>
                          <a:ea typeface="宋体" panose="02010600030101010101" pitchFamily="2" charset="-122"/>
                        </a:defRPr>
                      </a:lvl2pPr>
                      <a:lvl3pPr marL="1143000" indent="-228600" defTabSz="457200" eaLnBrk="0" hangingPunct="0">
                        <a:spcBef>
                          <a:spcPct val="20000"/>
                        </a:spcBef>
                        <a:defRPr sz="2000">
                          <a:solidFill>
                            <a:schemeClr val="tx1"/>
                          </a:solidFill>
                          <a:latin typeface="微软雅黑" panose="020B0503020204020204" pitchFamily="34" charset="-122"/>
                          <a:ea typeface="宋体" panose="02010600030101010101" pitchFamily="2" charset="-122"/>
                        </a:defRPr>
                      </a:lvl3pPr>
                      <a:lvl4pPr marL="1600200" indent="-228600" defTabSz="457200" eaLnBrk="0" hangingPunct="0">
                        <a:spcBef>
                          <a:spcPct val="20000"/>
                        </a:spcBef>
                        <a:defRPr>
                          <a:solidFill>
                            <a:schemeClr val="tx1"/>
                          </a:solidFill>
                          <a:latin typeface="微软雅黑" panose="020B0503020204020204" pitchFamily="34" charset="-122"/>
                          <a:ea typeface="宋体" panose="02010600030101010101" pitchFamily="2" charset="-122"/>
                        </a:defRPr>
                      </a:lvl4pPr>
                      <a:lvl5pPr marL="2057400" indent="-228600" defTabSz="457200" eaLnBrk="0" hangingPunct="0">
                        <a:spcBef>
                          <a:spcPct val="20000"/>
                        </a:spcBef>
                        <a:defRPr>
                          <a:solidFill>
                            <a:schemeClr val="tx1"/>
                          </a:solidFill>
                          <a:latin typeface="微软雅黑" panose="020B0503020204020204" pitchFamily="34" charset="-122"/>
                          <a:ea typeface="宋体" panose="02010600030101010101" pitchFamily="2" charset="-122"/>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9pPr>
                    </a:lstStyle>
                    <a:p>
                      <a:pPr marL="0" marR="0" lvl="0" indent="0" algn="ctr" defTabSz="457200" rtl="0" eaLnBrk="1" fontAlgn="base" latinLnBrk="0" hangingPunct="1">
                        <a:lnSpc>
                          <a:spcPct val="150000"/>
                        </a:lnSpc>
                        <a:spcBef>
                          <a:spcPct val="0"/>
                        </a:spcBef>
                        <a:spcAft>
                          <a:spcPct val="0"/>
                        </a:spcAft>
                        <a:buClrTx/>
                        <a:buSzTx/>
                        <a:buFont typeface="Arial" panose="020B0604020202020204" pitchFamily="34" charset="0"/>
                        <a:buNone/>
                      </a:pPr>
                      <a:r>
                        <a:rPr kumimoji="0" lang="en-US" altLang="zh-CN" sz="2665" b="1" i="0" u="none" strike="noStrike" cap="none" normalizeH="0" baseline="0" dirty="0" smtClean="0">
                          <a:ln>
                            <a:noFill/>
                          </a:ln>
                          <a:solidFill>
                            <a:schemeClr val="tx1"/>
                          </a:solidFill>
                          <a:effectLst/>
                          <a:latin typeface="Times New Roman" panose="02020603050405020304" pitchFamily="18" charset="0"/>
                          <a:ea typeface="微软雅黑" panose="020B0503020204020204" pitchFamily="34" charset="-122"/>
                        </a:rPr>
                        <a:t>8</a:t>
                      </a:r>
                      <a:endParaRPr kumimoji="0" lang="en-US" altLang="zh-CN" sz="2665"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1438" marR="91438"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eaLnBrk="0" hangingPunct="0">
                        <a:spcBef>
                          <a:spcPct val="20000"/>
                        </a:spcBef>
                        <a:defRPr sz="2800">
                          <a:solidFill>
                            <a:schemeClr val="tx1"/>
                          </a:solidFill>
                          <a:latin typeface="微软雅黑" panose="020B0503020204020204" pitchFamily="34" charset="-122"/>
                          <a:ea typeface="宋体" panose="02010600030101010101" pitchFamily="2" charset="-122"/>
                        </a:defRPr>
                      </a:lvl1pPr>
                      <a:lvl2pPr marL="742950" indent="-285750" eaLnBrk="0" hangingPunct="0">
                        <a:spcBef>
                          <a:spcPct val="20000"/>
                        </a:spcBef>
                        <a:defRPr sz="2400">
                          <a:solidFill>
                            <a:schemeClr val="tx1"/>
                          </a:solidFill>
                          <a:latin typeface="微软雅黑" panose="020B0503020204020204" pitchFamily="34" charset="-122"/>
                          <a:ea typeface="宋体" panose="02010600030101010101" pitchFamily="2" charset="-122"/>
                        </a:defRPr>
                      </a:lvl2pPr>
                      <a:lvl3pPr marL="1143000" indent="-228600" eaLnBrk="0" hangingPunct="0">
                        <a:spcBef>
                          <a:spcPct val="20000"/>
                        </a:spcBef>
                        <a:defRPr sz="2000">
                          <a:solidFill>
                            <a:schemeClr val="tx1"/>
                          </a:solidFill>
                          <a:latin typeface="微软雅黑" panose="020B0503020204020204" pitchFamily="34" charset="-122"/>
                          <a:ea typeface="宋体" panose="02010600030101010101" pitchFamily="2" charset="-122"/>
                        </a:defRPr>
                      </a:lvl3pPr>
                      <a:lvl4pPr marL="1600200" indent="-228600" eaLnBrk="0" hangingPunct="0">
                        <a:spcBef>
                          <a:spcPct val="20000"/>
                        </a:spcBef>
                        <a:defRPr>
                          <a:solidFill>
                            <a:schemeClr val="tx1"/>
                          </a:solidFill>
                          <a:latin typeface="微软雅黑" panose="020B0503020204020204" pitchFamily="34" charset="-122"/>
                          <a:ea typeface="宋体" panose="02010600030101010101" pitchFamily="2" charset="-122"/>
                        </a:defRPr>
                      </a:lvl4pPr>
                      <a:lvl5pPr marL="2057400" indent="-228600" eaLnBrk="0" hangingPunct="0">
                        <a:spcBef>
                          <a:spcPct val="20000"/>
                        </a:spcBef>
                        <a:defRPr>
                          <a:solidFill>
                            <a:schemeClr val="tx1"/>
                          </a:solidFill>
                          <a:latin typeface="微软雅黑" panose="020B0503020204020204" pitchFamily="34" charset="-122"/>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pPr>
                      <a:r>
                        <a:rPr kumimoji="0" lang="en-US" altLang="zh-CN" sz="2665" b="1" i="0" u="none" strike="noStrike" cap="none" normalizeH="0" baseline="0" dirty="0" smtClean="0">
                          <a:ln>
                            <a:noFill/>
                          </a:ln>
                          <a:solidFill>
                            <a:srgbClr val="000000"/>
                          </a:solidFill>
                          <a:effectLst/>
                          <a:latin typeface="Times New Roman" panose="02020603050405020304" pitchFamily="18" charset="0"/>
                          <a:ea typeface="微软雅黑" panose="020B0503020204020204" pitchFamily="34" charset="-122"/>
                        </a:rPr>
                        <a:t>9</a:t>
                      </a:r>
                      <a:endParaRPr kumimoji="0" lang="en-US" altLang="zh-CN" sz="2665"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1438" marR="91438"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457200" eaLnBrk="0" hangingPunct="0">
                        <a:spcBef>
                          <a:spcPct val="20000"/>
                        </a:spcBef>
                        <a:defRPr sz="2800">
                          <a:solidFill>
                            <a:schemeClr val="tx1"/>
                          </a:solidFill>
                          <a:latin typeface="微软雅黑" panose="020B0503020204020204" pitchFamily="34" charset="-122"/>
                          <a:ea typeface="宋体" panose="02010600030101010101" pitchFamily="2" charset="-122"/>
                        </a:defRPr>
                      </a:lvl1pPr>
                      <a:lvl2pPr marL="742950" indent="-285750" defTabSz="457200" eaLnBrk="0" hangingPunct="0">
                        <a:spcBef>
                          <a:spcPct val="20000"/>
                        </a:spcBef>
                        <a:defRPr sz="2400">
                          <a:solidFill>
                            <a:schemeClr val="tx1"/>
                          </a:solidFill>
                          <a:latin typeface="微软雅黑" panose="020B0503020204020204" pitchFamily="34" charset="-122"/>
                          <a:ea typeface="宋体" panose="02010600030101010101" pitchFamily="2" charset="-122"/>
                        </a:defRPr>
                      </a:lvl2pPr>
                      <a:lvl3pPr marL="1143000" indent="-228600" defTabSz="457200" eaLnBrk="0" hangingPunct="0">
                        <a:spcBef>
                          <a:spcPct val="20000"/>
                        </a:spcBef>
                        <a:defRPr sz="2000">
                          <a:solidFill>
                            <a:schemeClr val="tx1"/>
                          </a:solidFill>
                          <a:latin typeface="微软雅黑" panose="020B0503020204020204" pitchFamily="34" charset="-122"/>
                          <a:ea typeface="宋体" panose="02010600030101010101" pitchFamily="2" charset="-122"/>
                        </a:defRPr>
                      </a:lvl3pPr>
                      <a:lvl4pPr marL="1600200" indent="-228600" defTabSz="457200" eaLnBrk="0" hangingPunct="0">
                        <a:spcBef>
                          <a:spcPct val="20000"/>
                        </a:spcBef>
                        <a:defRPr>
                          <a:solidFill>
                            <a:schemeClr val="tx1"/>
                          </a:solidFill>
                          <a:latin typeface="微软雅黑" panose="020B0503020204020204" pitchFamily="34" charset="-122"/>
                          <a:ea typeface="宋体" panose="02010600030101010101" pitchFamily="2" charset="-122"/>
                        </a:defRPr>
                      </a:lvl4pPr>
                      <a:lvl5pPr marL="2057400" indent="-228600" defTabSz="457200" eaLnBrk="0" hangingPunct="0">
                        <a:spcBef>
                          <a:spcPct val="20000"/>
                        </a:spcBef>
                        <a:defRPr>
                          <a:solidFill>
                            <a:schemeClr val="tx1"/>
                          </a:solidFill>
                          <a:latin typeface="微软雅黑" panose="020B0503020204020204" pitchFamily="34" charset="-122"/>
                          <a:ea typeface="宋体" panose="02010600030101010101" pitchFamily="2" charset="-122"/>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9pPr>
                    </a:lstStyle>
                    <a:p>
                      <a:pPr marL="0" marR="0" lvl="0" indent="0" algn="ctr" defTabSz="457200" rtl="0" eaLnBrk="1" fontAlgn="base" latinLnBrk="0" hangingPunct="1">
                        <a:lnSpc>
                          <a:spcPct val="150000"/>
                        </a:lnSpc>
                        <a:spcBef>
                          <a:spcPct val="0"/>
                        </a:spcBef>
                        <a:spcAft>
                          <a:spcPct val="0"/>
                        </a:spcAft>
                        <a:buClrTx/>
                        <a:buSzTx/>
                        <a:buFont typeface="Arial" panose="020B0604020202020204" pitchFamily="34" charset="0"/>
                        <a:buNone/>
                      </a:pPr>
                      <a:r>
                        <a:rPr kumimoji="0" lang="zh-CN" altLang="en-US" sz="2665"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粉尘传感器</a:t>
                      </a:r>
                      <a:endParaRPr kumimoji="0" lang="zh-CN" altLang="en-US" sz="2665"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endParaRPr>
                    </a:p>
                  </a:txBody>
                  <a:tcPr marL="91438" marR="91438"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457200" eaLnBrk="0" hangingPunct="0">
                        <a:spcBef>
                          <a:spcPct val="20000"/>
                        </a:spcBef>
                        <a:defRPr sz="2800">
                          <a:solidFill>
                            <a:schemeClr val="tx1"/>
                          </a:solidFill>
                          <a:latin typeface="微软雅黑" panose="020B0503020204020204" pitchFamily="34" charset="-122"/>
                          <a:ea typeface="宋体" panose="02010600030101010101" pitchFamily="2" charset="-122"/>
                        </a:defRPr>
                      </a:lvl1pPr>
                      <a:lvl2pPr marL="742950" indent="-285750" defTabSz="457200" eaLnBrk="0" hangingPunct="0">
                        <a:spcBef>
                          <a:spcPct val="20000"/>
                        </a:spcBef>
                        <a:defRPr sz="2400">
                          <a:solidFill>
                            <a:schemeClr val="tx1"/>
                          </a:solidFill>
                          <a:latin typeface="微软雅黑" panose="020B0503020204020204" pitchFamily="34" charset="-122"/>
                          <a:ea typeface="宋体" panose="02010600030101010101" pitchFamily="2" charset="-122"/>
                        </a:defRPr>
                      </a:lvl2pPr>
                      <a:lvl3pPr marL="1143000" indent="-228600" defTabSz="457200" eaLnBrk="0" hangingPunct="0">
                        <a:spcBef>
                          <a:spcPct val="20000"/>
                        </a:spcBef>
                        <a:defRPr sz="2000">
                          <a:solidFill>
                            <a:schemeClr val="tx1"/>
                          </a:solidFill>
                          <a:latin typeface="微软雅黑" panose="020B0503020204020204" pitchFamily="34" charset="-122"/>
                          <a:ea typeface="宋体" panose="02010600030101010101" pitchFamily="2" charset="-122"/>
                        </a:defRPr>
                      </a:lvl3pPr>
                      <a:lvl4pPr marL="1600200" indent="-228600" defTabSz="457200" eaLnBrk="0" hangingPunct="0">
                        <a:spcBef>
                          <a:spcPct val="20000"/>
                        </a:spcBef>
                        <a:defRPr>
                          <a:solidFill>
                            <a:schemeClr val="tx1"/>
                          </a:solidFill>
                          <a:latin typeface="微软雅黑" panose="020B0503020204020204" pitchFamily="34" charset="-122"/>
                          <a:ea typeface="宋体" panose="02010600030101010101" pitchFamily="2" charset="-122"/>
                        </a:defRPr>
                      </a:lvl4pPr>
                      <a:lvl5pPr marL="2057400" indent="-228600" defTabSz="457200" eaLnBrk="0" hangingPunct="0">
                        <a:spcBef>
                          <a:spcPct val="20000"/>
                        </a:spcBef>
                        <a:defRPr>
                          <a:solidFill>
                            <a:schemeClr val="tx1"/>
                          </a:solidFill>
                          <a:latin typeface="微软雅黑" panose="020B0503020204020204" pitchFamily="34" charset="-122"/>
                          <a:ea typeface="宋体" panose="02010600030101010101" pitchFamily="2" charset="-122"/>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9pPr>
                    </a:lstStyle>
                    <a:p>
                      <a:pPr marL="0" marR="0" lvl="0" indent="0" algn="ctr" defTabSz="457200" rtl="0" eaLnBrk="1" fontAlgn="base" latinLnBrk="0" hangingPunct="1">
                        <a:lnSpc>
                          <a:spcPct val="150000"/>
                        </a:lnSpc>
                        <a:spcBef>
                          <a:spcPct val="0"/>
                        </a:spcBef>
                        <a:spcAft>
                          <a:spcPct val="0"/>
                        </a:spcAft>
                        <a:buClrTx/>
                        <a:buSzTx/>
                        <a:buFont typeface="Arial" panose="020B0604020202020204" pitchFamily="34" charset="0"/>
                        <a:buNone/>
                      </a:pPr>
                      <a:r>
                        <a:rPr kumimoji="0" lang="en-US" altLang="zh-CN" sz="2665" b="1" i="0" u="none" strike="noStrike" cap="none" normalizeH="0" baseline="0" smtClean="0">
                          <a:ln>
                            <a:noFill/>
                          </a:ln>
                          <a:solidFill>
                            <a:schemeClr val="tx1"/>
                          </a:solidFill>
                          <a:effectLst/>
                          <a:latin typeface="Times New Roman" panose="02020603050405020304" pitchFamily="18" charset="0"/>
                          <a:ea typeface="微软雅黑" panose="020B0503020204020204" pitchFamily="34" charset="-122"/>
                        </a:rPr>
                        <a:t>25</a:t>
                      </a:r>
                      <a:endParaRPr kumimoji="0" lang="en-US" altLang="zh-CN" sz="2665"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1438" marR="91438"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r>
              <a:tr h="701675">
                <a:tc>
                  <a:txBody>
                    <a:bodyPr/>
                    <a:lstStyle>
                      <a:lvl1pPr defTabSz="457200" eaLnBrk="0" hangingPunct="0">
                        <a:spcBef>
                          <a:spcPct val="20000"/>
                        </a:spcBef>
                        <a:defRPr sz="2800">
                          <a:solidFill>
                            <a:schemeClr val="tx1"/>
                          </a:solidFill>
                          <a:latin typeface="微软雅黑" panose="020B0503020204020204" pitchFamily="34" charset="-122"/>
                          <a:ea typeface="宋体" panose="02010600030101010101" pitchFamily="2" charset="-122"/>
                        </a:defRPr>
                      </a:lvl1pPr>
                      <a:lvl2pPr marL="742950" indent="-285750" defTabSz="457200" eaLnBrk="0" hangingPunct="0">
                        <a:spcBef>
                          <a:spcPct val="20000"/>
                        </a:spcBef>
                        <a:defRPr sz="2400">
                          <a:solidFill>
                            <a:schemeClr val="tx1"/>
                          </a:solidFill>
                          <a:latin typeface="微软雅黑" panose="020B0503020204020204" pitchFamily="34" charset="-122"/>
                          <a:ea typeface="宋体" panose="02010600030101010101" pitchFamily="2" charset="-122"/>
                        </a:defRPr>
                      </a:lvl2pPr>
                      <a:lvl3pPr marL="1143000" indent="-228600" defTabSz="457200" eaLnBrk="0" hangingPunct="0">
                        <a:spcBef>
                          <a:spcPct val="20000"/>
                        </a:spcBef>
                        <a:defRPr sz="2000">
                          <a:solidFill>
                            <a:schemeClr val="tx1"/>
                          </a:solidFill>
                          <a:latin typeface="微软雅黑" panose="020B0503020204020204" pitchFamily="34" charset="-122"/>
                          <a:ea typeface="宋体" panose="02010600030101010101" pitchFamily="2" charset="-122"/>
                        </a:defRPr>
                      </a:lvl3pPr>
                      <a:lvl4pPr marL="1600200" indent="-228600" defTabSz="457200" eaLnBrk="0" hangingPunct="0">
                        <a:spcBef>
                          <a:spcPct val="20000"/>
                        </a:spcBef>
                        <a:defRPr>
                          <a:solidFill>
                            <a:schemeClr val="tx1"/>
                          </a:solidFill>
                          <a:latin typeface="微软雅黑" panose="020B0503020204020204" pitchFamily="34" charset="-122"/>
                          <a:ea typeface="宋体" panose="02010600030101010101" pitchFamily="2" charset="-122"/>
                        </a:defRPr>
                      </a:lvl4pPr>
                      <a:lvl5pPr marL="2057400" indent="-228600" defTabSz="457200" eaLnBrk="0" hangingPunct="0">
                        <a:spcBef>
                          <a:spcPct val="20000"/>
                        </a:spcBef>
                        <a:defRPr>
                          <a:solidFill>
                            <a:schemeClr val="tx1"/>
                          </a:solidFill>
                          <a:latin typeface="微软雅黑" panose="020B0503020204020204" pitchFamily="34" charset="-122"/>
                          <a:ea typeface="宋体" panose="02010600030101010101" pitchFamily="2" charset="-122"/>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9pPr>
                    </a:lstStyle>
                    <a:p>
                      <a:pPr marL="0" marR="0" lvl="0" indent="0" algn="ctr" defTabSz="457200" rtl="0" eaLnBrk="1" fontAlgn="base" latinLnBrk="0" hangingPunct="1">
                        <a:lnSpc>
                          <a:spcPct val="150000"/>
                        </a:lnSpc>
                        <a:spcBef>
                          <a:spcPct val="0"/>
                        </a:spcBef>
                        <a:spcAft>
                          <a:spcPct val="0"/>
                        </a:spcAft>
                        <a:buClrTx/>
                        <a:buSzTx/>
                        <a:buFont typeface="Arial" panose="020B0604020202020204" pitchFamily="34" charset="0"/>
                        <a:buNone/>
                      </a:pPr>
                      <a:r>
                        <a:rPr kumimoji="0" lang="en-US" altLang="zh-CN" sz="2665" b="1" i="0" u="none" strike="noStrike" cap="none" normalizeH="0" baseline="0" smtClean="0">
                          <a:ln>
                            <a:noFill/>
                          </a:ln>
                          <a:solidFill>
                            <a:srgbClr val="000000"/>
                          </a:solidFill>
                          <a:effectLst/>
                          <a:latin typeface="Times New Roman" panose="02020603050405020304" pitchFamily="18" charset="0"/>
                          <a:ea typeface="微软雅黑" panose="020B0503020204020204" pitchFamily="34" charset="-122"/>
                        </a:rPr>
                        <a:t>4</a:t>
                      </a:r>
                      <a:endParaRPr kumimoji="0" lang="en-US" altLang="zh-CN" sz="2665"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1438" marR="91438"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457200" eaLnBrk="0" hangingPunct="0">
                        <a:spcBef>
                          <a:spcPct val="20000"/>
                        </a:spcBef>
                        <a:defRPr sz="2800">
                          <a:solidFill>
                            <a:schemeClr val="tx1"/>
                          </a:solidFill>
                          <a:latin typeface="微软雅黑" panose="020B0503020204020204" pitchFamily="34" charset="-122"/>
                          <a:ea typeface="宋体" panose="02010600030101010101" pitchFamily="2" charset="-122"/>
                        </a:defRPr>
                      </a:lvl1pPr>
                      <a:lvl2pPr marL="742950" indent="-285750" defTabSz="457200" eaLnBrk="0" hangingPunct="0">
                        <a:spcBef>
                          <a:spcPct val="20000"/>
                        </a:spcBef>
                        <a:defRPr sz="2400">
                          <a:solidFill>
                            <a:schemeClr val="tx1"/>
                          </a:solidFill>
                          <a:latin typeface="微软雅黑" panose="020B0503020204020204" pitchFamily="34" charset="-122"/>
                          <a:ea typeface="宋体" panose="02010600030101010101" pitchFamily="2" charset="-122"/>
                        </a:defRPr>
                      </a:lvl2pPr>
                      <a:lvl3pPr marL="1143000" indent="-228600" defTabSz="457200" eaLnBrk="0" hangingPunct="0">
                        <a:spcBef>
                          <a:spcPct val="20000"/>
                        </a:spcBef>
                        <a:defRPr sz="2000">
                          <a:solidFill>
                            <a:schemeClr val="tx1"/>
                          </a:solidFill>
                          <a:latin typeface="微软雅黑" panose="020B0503020204020204" pitchFamily="34" charset="-122"/>
                          <a:ea typeface="宋体" panose="02010600030101010101" pitchFamily="2" charset="-122"/>
                        </a:defRPr>
                      </a:lvl3pPr>
                      <a:lvl4pPr marL="1600200" indent="-228600" defTabSz="457200" eaLnBrk="0" hangingPunct="0">
                        <a:spcBef>
                          <a:spcPct val="20000"/>
                        </a:spcBef>
                        <a:defRPr>
                          <a:solidFill>
                            <a:schemeClr val="tx1"/>
                          </a:solidFill>
                          <a:latin typeface="微软雅黑" panose="020B0503020204020204" pitchFamily="34" charset="-122"/>
                          <a:ea typeface="宋体" panose="02010600030101010101" pitchFamily="2" charset="-122"/>
                        </a:defRPr>
                      </a:lvl4pPr>
                      <a:lvl5pPr marL="2057400" indent="-228600" defTabSz="457200" eaLnBrk="0" hangingPunct="0">
                        <a:spcBef>
                          <a:spcPct val="20000"/>
                        </a:spcBef>
                        <a:defRPr>
                          <a:solidFill>
                            <a:schemeClr val="tx1"/>
                          </a:solidFill>
                          <a:latin typeface="微软雅黑" panose="020B0503020204020204" pitchFamily="34" charset="-122"/>
                          <a:ea typeface="宋体" panose="02010600030101010101" pitchFamily="2" charset="-122"/>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9pPr>
                    </a:lstStyle>
                    <a:p>
                      <a:pPr marL="0" marR="0" lvl="0" indent="0" algn="ctr" defTabSz="457200" rtl="0" eaLnBrk="1" fontAlgn="base" latinLnBrk="0" hangingPunct="1">
                        <a:lnSpc>
                          <a:spcPct val="150000"/>
                        </a:lnSpc>
                        <a:spcBef>
                          <a:spcPct val="0"/>
                        </a:spcBef>
                        <a:spcAft>
                          <a:spcPct val="0"/>
                        </a:spcAft>
                        <a:buClrTx/>
                        <a:buSzTx/>
                        <a:buFont typeface="Arial" panose="020B0604020202020204" pitchFamily="34" charset="0"/>
                        <a:buNone/>
                      </a:pPr>
                      <a:r>
                        <a:rPr kumimoji="0" lang="zh-CN" altLang="en-US" sz="2665"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甲烷传感器</a:t>
                      </a:r>
                      <a:endParaRPr kumimoji="0" lang="zh-CN" altLang="en-US" sz="2665"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marL="91438" marR="91438"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457200" eaLnBrk="0" hangingPunct="0">
                        <a:spcBef>
                          <a:spcPct val="20000"/>
                        </a:spcBef>
                        <a:defRPr sz="2800">
                          <a:solidFill>
                            <a:schemeClr val="tx1"/>
                          </a:solidFill>
                          <a:latin typeface="微软雅黑" panose="020B0503020204020204" pitchFamily="34" charset="-122"/>
                          <a:ea typeface="宋体" panose="02010600030101010101" pitchFamily="2" charset="-122"/>
                        </a:defRPr>
                      </a:lvl1pPr>
                      <a:lvl2pPr marL="742950" indent="-285750" defTabSz="457200" eaLnBrk="0" hangingPunct="0">
                        <a:spcBef>
                          <a:spcPct val="20000"/>
                        </a:spcBef>
                        <a:defRPr sz="2400">
                          <a:solidFill>
                            <a:schemeClr val="tx1"/>
                          </a:solidFill>
                          <a:latin typeface="微软雅黑" panose="020B0503020204020204" pitchFamily="34" charset="-122"/>
                          <a:ea typeface="宋体" panose="02010600030101010101" pitchFamily="2" charset="-122"/>
                        </a:defRPr>
                      </a:lvl2pPr>
                      <a:lvl3pPr marL="1143000" indent="-228600" defTabSz="457200" eaLnBrk="0" hangingPunct="0">
                        <a:spcBef>
                          <a:spcPct val="20000"/>
                        </a:spcBef>
                        <a:defRPr sz="2000">
                          <a:solidFill>
                            <a:schemeClr val="tx1"/>
                          </a:solidFill>
                          <a:latin typeface="微软雅黑" panose="020B0503020204020204" pitchFamily="34" charset="-122"/>
                          <a:ea typeface="宋体" panose="02010600030101010101" pitchFamily="2" charset="-122"/>
                        </a:defRPr>
                      </a:lvl3pPr>
                      <a:lvl4pPr marL="1600200" indent="-228600" defTabSz="457200" eaLnBrk="0" hangingPunct="0">
                        <a:spcBef>
                          <a:spcPct val="20000"/>
                        </a:spcBef>
                        <a:defRPr>
                          <a:solidFill>
                            <a:schemeClr val="tx1"/>
                          </a:solidFill>
                          <a:latin typeface="微软雅黑" panose="020B0503020204020204" pitchFamily="34" charset="-122"/>
                          <a:ea typeface="宋体" panose="02010600030101010101" pitchFamily="2" charset="-122"/>
                        </a:defRPr>
                      </a:lvl4pPr>
                      <a:lvl5pPr marL="2057400" indent="-228600" defTabSz="457200" eaLnBrk="0" hangingPunct="0">
                        <a:spcBef>
                          <a:spcPct val="20000"/>
                        </a:spcBef>
                        <a:defRPr>
                          <a:solidFill>
                            <a:schemeClr val="tx1"/>
                          </a:solidFill>
                          <a:latin typeface="微软雅黑" panose="020B0503020204020204" pitchFamily="34" charset="-122"/>
                          <a:ea typeface="宋体" panose="02010600030101010101" pitchFamily="2" charset="-122"/>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9pPr>
                    </a:lstStyle>
                    <a:p>
                      <a:pPr marL="0" marR="0" lvl="0" indent="0" algn="ctr" defTabSz="457200" rtl="0" eaLnBrk="1" fontAlgn="base" latinLnBrk="0" hangingPunct="1">
                        <a:lnSpc>
                          <a:spcPct val="150000"/>
                        </a:lnSpc>
                        <a:spcBef>
                          <a:spcPct val="0"/>
                        </a:spcBef>
                        <a:spcAft>
                          <a:spcPct val="0"/>
                        </a:spcAft>
                        <a:buClrTx/>
                        <a:buSzTx/>
                        <a:buFont typeface="Arial" panose="020B0604020202020204" pitchFamily="34" charset="0"/>
                        <a:buNone/>
                      </a:pPr>
                      <a:r>
                        <a:rPr kumimoji="0" lang="en-US" altLang="zh-CN" sz="2665" b="1" i="0" u="none" strike="noStrike" cap="none" normalizeH="0" baseline="0" smtClean="0">
                          <a:ln>
                            <a:noFill/>
                          </a:ln>
                          <a:solidFill>
                            <a:schemeClr val="tx1"/>
                          </a:solidFill>
                          <a:effectLst/>
                          <a:latin typeface="Times New Roman" panose="02020603050405020304" pitchFamily="18" charset="0"/>
                          <a:ea typeface="微软雅黑" panose="020B0503020204020204" pitchFamily="34" charset="-122"/>
                        </a:rPr>
                        <a:t>225</a:t>
                      </a:r>
                      <a:endParaRPr kumimoji="0" lang="en-US" altLang="zh-CN" sz="2665"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1438" marR="91438"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eaLnBrk="0" hangingPunct="0">
                        <a:spcBef>
                          <a:spcPct val="20000"/>
                        </a:spcBef>
                        <a:defRPr sz="2800">
                          <a:solidFill>
                            <a:schemeClr val="tx1"/>
                          </a:solidFill>
                          <a:latin typeface="微软雅黑" panose="020B0503020204020204" pitchFamily="34" charset="-122"/>
                          <a:ea typeface="宋体" panose="02010600030101010101" pitchFamily="2" charset="-122"/>
                        </a:defRPr>
                      </a:lvl1pPr>
                      <a:lvl2pPr marL="742950" indent="-285750" eaLnBrk="0" hangingPunct="0">
                        <a:spcBef>
                          <a:spcPct val="20000"/>
                        </a:spcBef>
                        <a:defRPr sz="2400">
                          <a:solidFill>
                            <a:schemeClr val="tx1"/>
                          </a:solidFill>
                          <a:latin typeface="微软雅黑" panose="020B0503020204020204" pitchFamily="34" charset="-122"/>
                          <a:ea typeface="宋体" panose="02010600030101010101" pitchFamily="2" charset="-122"/>
                        </a:defRPr>
                      </a:lvl2pPr>
                      <a:lvl3pPr marL="1143000" indent="-228600" eaLnBrk="0" hangingPunct="0">
                        <a:spcBef>
                          <a:spcPct val="20000"/>
                        </a:spcBef>
                        <a:defRPr sz="2000">
                          <a:solidFill>
                            <a:schemeClr val="tx1"/>
                          </a:solidFill>
                          <a:latin typeface="微软雅黑" panose="020B0503020204020204" pitchFamily="34" charset="-122"/>
                          <a:ea typeface="宋体" panose="02010600030101010101" pitchFamily="2" charset="-122"/>
                        </a:defRPr>
                      </a:lvl3pPr>
                      <a:lvl4pPr marL="1600200" indent="-228600" eaLnBrk="0" hangingPunct="0">
                        <a:spcBef>
                          <a:spcPct val="20000"/>
                        </a:spcBef>
                        <a:defRPr>
                          <a:solidFill>
                            <a:schemeClr val="tx1"/>
                          </a:solidFill>
                          <a:latin typeface="微软雅黑" panose="020B0503020204020204" pitchFamily="34" charset="-122"/>
                          <a:ea typeface="宋体" panose="02010600030101010101" pitchFamily="2" charset="-122"/>
                        </a:defRPr>
                      </a:lvl4pPr>
                      <a:lvl5pPr marL="2057400" indent="-228600" eaLnBrk="0" hangingPunct="0">
                        <a:spcBef>
                          <a:spcPct val="20000"/>
                        </a:spcBef>
                        <a:defRPr>
                          <a:solidFill>
                            <a:schemeClr val="tx1"/>
                          </a:solidFill>
                          <a:latin typeface="微软雅黑" panose="020B0503020204020204" pitchFamily="34" charset="-122"/>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pPr>
                      <a:r>
                        <a:rPr kumimoji="0" lang="en-US" altLang="zh-CN" sz="2665" b="1" i="0" u="none" strike="noStrike" cap="none" normalizeH="0" baseline="0" smtClean="0">
                          <a:ln>
                            <a:noFill/>
                          </a:ln>
                          <a:solidFill>
                            <a:srgbClr val="000000"/>
                          </a:solidFill>
                          <a:effectLst/>
                          <a:latin typeface="Times New Roman" panose="02020603050405020304" pitchFamily="18" charset="0"/>
                          <a:ea typeface="微软雅黑" panose="020B0503020204020204" pitchFamily="34" charset="-122"/>
                        </a:rPr>
                        <a:t>10</a:t>
                      </a:r>
                      <a:endParaRPr kumimoji="0" lang="en-US" altLang="zh-CN" sz="2665"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1438" marR="91438"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457200" eaLnBrk="0" hangingPunct="0">
                        <a:spcBef>
                          <a:spcPct val="20000"/>
                        </a:spcBef>
                        <a:defRPr sz="2800">
                          <a:solidFill>
                            <a:schemeClr val="tx1"/>
                          </a:solidFill>
                          <a:latin typeface="微软雅黑" panose="020B0503020204020204" pitchFamily="34" charset="-122"/>
                          <a:ea typeface="宋体" panose="02010600030101010101" pitchFamily="2" charset="-122"/>
                        </a:defRPr>
                      </a:lvl1pPr>
                      <a:lvl2pPr marL="742950" indent="-285750" defTabSz="457200" eaLnBrk="0" hangingPunct="0">
                        <a:spcBef>
                          <a:spcPct val="20000"/>
                        </a:spcBef>
                        <a:defRPr sz="2400">
                          <a:solidFill>
                            <a:schemeClr val="tx1"/>
                          </a:solidFill>
                          <a:latin typeface="微软雅黑" panose="020B0503020204020204" pitchFamily="34" charset="-122"/>
                          <a:ea typeface="宋体" panose="02010600030101010101" pitchFamily="2" charset="-122"/>
                        </a:defRPr>
                      </a:lvl2pPr>
                      <a:lvl3pPr marL="1143000" indent="-228600" defTabSz="457200" eaLnBrk="0" hangingPunct="0">
                        <a:spcBef>
                          <a:spcPct val="20000"/>
                        </a:spcBef>
                        <a:defRPr sz="2000">
                          <a:solidFill>
                            <a:schemeClr val="tx1"/>
                          </a:solidFill>
                          <a:latin typeface="微软雅黑" panose="020B0503020204020204" pitchFamily="34" charset="-122"/>
                          <a:ea typeface="宋体" panose="02010600030101010101" pitchFamily="2" charset="-122"/>
                        </a:defRPr>
                      </a:lvl3pPr>
                      <a:lvl4pPr marL="1600200" indent="-228600" defTabSz="457200" eaLnBrk="0" hangingPunct="0">
                        <a:spcBef>
                          <a:spcPct val="20000"/>
                        </a:spcBef>
                        <a:defRPr>
                          <a:solidFill>
                            <a:schemeClr val="tx1"/>
                          </a:solidFill>
                          <a:latin typeface="微软雅黑" panose="020B0503020204020204" pitchFamily="34" charset="-122"/>
                          <a:ea typeface="宋体" panose="02010600030101010101" pitchFamily="2" charset="-122"/>
                        </a:defRPr>
                      </a:lvl4pPr>
                      <a:lvl5pPr marL="2057400" indent="-228600" defTabSz="457200" eaLnBrk="0" hangingPunct="0">
                        <a:spcBef>
                          <a:spcPct val="20000"/>
                        </a:spcBef>
                        <a:defRPr>
                          <a:solidFill>
                            <a:schemeClr val="tx1"/>
                          </a:solidFill>
                          <a:latin typeface="微软雅黑" panose="020B0503020204020204" pitchFamily="34" charset="-122"/>
                          <a:ea typeface="宋体" panose="02010600030101010101" pitchFamily="2" charset="-122"/>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9pPr>
                    </a:lstStyle>
                    <a:p>
                      <a:pPr marL="0" marR="0" lvl="0" indent="0" algn="ctr" defTabSz="457200" rtl="0" eaLnBrk="1" fontAlgn="base" latinLnBrk="0" hangingPunct="1">
                        <a:lnSpc>
                          <a:spcPct val="150000"/>
                        </a:lnSpc>
                        <a:spcBef>
                          <a:spcPct val="0"/>
                        </a:spcBef>
                        <a:spcAft>
                          <a:spcPct val="0"/>
                        </a:spcAft>
                        <a:buClrTx/>
                        <a:buSzTx/>
                        <a:buFont typeface="Arial" panose="020B0604020202020204" pitchFamily="34" charset="0"/>
                        <a:buNone/>
                      </a:pPr>
                      <a:r>
                        <a:rPr kumimoji="0" lang="zh-CN" altLang="en-US" sz="2665"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硫化氢传感器</a:t>
                      </a:r>
                      <a:endParaRPr kumimoji="0" lang="zh-CN" altLang="en-US" sz="2665"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endParaRPr>
                    </a:p>
                  </a:txBody>
                  <a:tcPr marL="91438" marR="91438"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457200" eaLnBrk="0" hangingPunct="0">
                        <a:spcBef>
                          <a:spcPct val="20000"/>
                        </a:spcBef>
                        <a:defRPr sz="2800">
                          <a:solidFill>
                            <a:schemeClr val="tx1"/>
                          </a:solidFill>
                          <a:latin typeface="微软雅黑" panose="020B0503020204020204" pitchFamily="34" charset="-122"/>
                          <a:ea typeface="宋体" panose="02010600030101010101" pitchFamily="2" charset="-122"/>
                        </a:defRPr>
                      </a:lvl1pPr>
                      <a:lvl2pPr marL="742950" indent="-285750" defTabSz="457200" eaLnBrk="0" hangingPunct="0">
                        <a:spcBef>
                          <a:spcPct val="20000"/>
                        </a:spcBef>
                        <a:defRPr sz="2400">
                          <a:solidFill>
                            <a:schemeClr val="tx1"/>
                          </a:solidFill>
                          <a:latin typeface="微软雅黑" panose="020B0503020204020204" pitchFamily="34" charset="-122"/>
                          <a:ea typeface="宋体" panose="02010600030101010101" pitchFamily="2" charset="-122"/>
                        </a:defRPr>
                      </a:lvl2pPr>
                      <a:lvl3pPr marL="1143000" indent="-228600" defTabSz="457200" eaLnBrk="0" hangingPunct="0">
                        <a:spcBef>
                          <a:spcPct val="20000"/>
                        </a:spcBef>
                        <a:defRPr sz="2000">
                          <a:solidFill>
                            <a:schemeClr val="tx1"/>
                          </a:solidFill>
                          <a:latin typeface="微软雅黑" panose="020B0503020204020204" pitchFamily="34" charset="-122"/>
                          <a:ea typeface="宋体" panose="02010600030101010101" pitchFamily="2" charset="-122"/>
                        </a:defRPr>
                      </a:lvl3pPr>
                      <a:lvl4pPr marL="1600200" indent="-228600" defTabSz="457200" eaLnBrk="0" hangingPunct="0">
                        <a:spcBef>
                          <a:spcPct val="20000"/>
                        </a:spcBef>
                        <a:defRPr>
                          <a:solidFill>
                            <a:schemeClr val="tx1"/>
                          </a:solidFill>
                          <a:latin typeface="微软雅黑" panose="020B0503020204020204" pitchFamily="34" charset="-122"/>
                          <a:ea typeface="宋体" panose="02010600030101010101" pitchFamily="2" charset="-122"/>
                        </a:defRPr>
                      </a:lvl4pPr>
                      <a:lvl5pPr marL="2057400" indent="-228600" defTabSz="457200" eaLnBrk="0" hangingPunct="0">
                        <a:spcBef>
                          <a:spcPct val="20000"/>
                        </a:spcBef>
                        <a:defRPr>
                          <a:solidFill>
                            <a:schemeClr val="tx1"/>
                          </a:solidFill>
                          <a:latin typeface="微软雅黑" panose="020B0503020204020204" pitchFamily="34" charset="-122"/>
                          <a:ea typeface="宋体" panose="02010600030101010101" pitchFamily="2" charset="-122"/>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9pPr>
                    </a:lstStyle>
                    <a:p>
                      <a:pPr marL="0" marR="0" lvl="0" indent="0" algn="ctr" defTabSz="457200" rtl="0" eaLnBrk="1" fontAlgn="base" latinLnBrk="0" hangingPunct="1">
                        <a:lnSpc>
                          <a:spcPct val="150000"/>
                        </a:lnSpc>
                        <a:spcBef>
                          <a:spcPct val="0"/>
                        </a:spcBef>
                        <a:spcAft>
                          <a:spcPct val="0"/>
                        </a:spcAft>
                        <a:buClrTx/>
                        <a:buSzTx/>
                        <a:buFont typeface="Arial" panose="020B0604020202020204" pitchFamily="34" charset="0"/>
                        <a:buNone/>
                      </a:pPr>
                      <a:r>
                        <a:rPr kumimoji="0" lang="en-US" altLang="zh-CN" sz="2665" b="1" i="0" u="none" strike="noStrike" cap="none" normalizeH="0" baseline="0" smtClean="0">
                          <a:ln>
                            <a:noFill/>
                          </a:ln>
                          <a:solidFill>
                            <a:schemeClr val="tx1"/>
                          </a:solidFill>
                          <a:effectLst/>
                          <a:latin typeface="Times New Roman" panose="02020603050405020304" pitchFamily="18" charset="0"/>
                          <a:ea typeface="微软雅黑" panose="020B0503020204020204" pitchFamily="34" charset="-122"/>
                        </a:rPr>
                        <a:t>5</a:t>
                      </a:r>
                      <a:endParaRPr kumimoji="0" lang="en-US" altLang="zh-CN" sz="2665"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1438" marR="91438"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701675">
                <a:tc>
                  <a:txBody>
                    <a:bodyPr/>
                    <a:lstStyle>
                      <a:lvl1pPr defTabSz="457200" eaLnBrk="0" hangingPunct="0">
                        <a:spcBef>
                          <a:spcPct val="20000"/>
                        </a:spcBef>
                        <a:defRPr sz="2800">
                          <a:solidFill>
                            <a:schemeClr val="tx1"/>
                          </a:solidFill>
                          <a:latin typeface="微软雅黑" panose="020B0503020204020204" pitchFamily="34" charset="-122"/>
                          <a:ea typeface="宋体" panose="02010600030101010101" pitchFamily="2" charset="-122"/>
                        </a:defRPr>
                      </a:lvl1pPr>
                      <a:lvl2pPr marL="742950" indent="-285750" defTabSz="457200" eaLnBrk="0" hangingPunct="0">
                        <a:spcBef>
                          <a:spcPct val="20000"/>
                        </a:spcBef>
                        <a:defRPr sz="2400">
                          <a:solidFill>
                            <a:schemeClr val="tx1"/>
                          </a:solidFill>
                          <a:latin typeface="微软雅黑" panose="020B0503020204020204" pitchFamily="34" charset="-122"/>
                          <a:ea typeface="宋体" panose="02010600030101010101" pitchFamily="2" charset="-122"/>
                        </a:defRPr>
                      </a:lvl2pPr>
                      <a:lvl3pPr marL="1143000" indent="-228600" defTabSz="457200" eaLnBrk="0" hangingPunct="0">
                        <a:spcBef>
                          <a:spcPct val="20000"/>
                        </a:spcBef>
                        <a:defRPr sz="2000">
                          <a:solidFill>
                            <a:schemeClr val="tx1"/>
                          </a:solidFill>
                          <a:latin typeface="微软雅黑" panose="020B0503020204020204" pitchFamily="34" charset="-122"/>
                          <a:ea typeface="宋体" panose="02010600030101010101" pitchFamily="2" charset="-122"/>
                        </a:defRPr>
                      </a:lvl3pPr>
                      <a:lvl4pPr marL="1600200" indent="-228600" defTabSz="457200" eaLnBrk="0" hangingPunct="0">
                        <a:spcBef>
                          <a:spcPct val="20000"/>
                        </a:spcBef>
                        <a:defRPr>
                          <a:solidFill>
                            <a:schemeClr val="tx1"/>
                          </a:solidFill>
                          <a:latin typeface="微软雅黑" panose="020B0503020204020204" pitchFamily="34" charset="-122"/>
                          <a:ea typeface="宋体" panose="02010600030101010101" pitchFamily="2" charset="-122"/>
                        </a:defRPr>
                      </a:lvl4pPr>
                      <a:lvl5pPr marL="2057400" indent="-228600" defTabSz="457200" eaLnBrk="0" hangingPunct="0">
                        <a:spcBef>
                          <a:spcPct val="20000"/>
                        </a:spcBef>
                        <a:defRPr>
                          <a:solidFill>
                            <a:schemeClr val="tx1"/>
                          </a:solidFill>
                          <a:latin typeface="微软雅黑" panose="020B0503020204020204" pitchFamily="34" charset="-122"/>
                          <a:ea typeface="宋体" panose="02010600030101010101" pitchFamily="2" charset="-122"/>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9pPr>
                    </a:lstStyle>
                    <a:p>
                      <a:pPr marL="0" marR="0" lvl="0" indent="0" algn="ctr" defTabSz="457200" rtl="0" eaLnBrk="1" fontAlgn="base" latinLnBrk="0" hangingPunct="1">
                        <a:lnSpc>
                          <a:spcPct val="150000"/>
                        </a:lnSpc>
                        <a:spcBef>
                          <a:spcPct val="0"/>
                        </a:spcBef>
                        <a:spcAft>
                          <a:spcPct val="0"/>
                        </a:spcAft>
                        <a:buClrTx/>
                        <a:buSzTx/>
                        <a:buFont typeface="Arial" panose="020B0604020202020204" pitchFamily="34" charset="0"/>
                        <a:buNone/>
                      </a:pPr>
                      <a:r>
                        <a:rPr kumimoji="0" lang="en-US" altLang="zh-CN" sz="2665" b="1" i="0" u="none" strike="noStrike" cap="none" normalizeH="0" baseline="0" smtClean="0">
                          <a:ln>
                            <a:noFill/>
                          </a:ln>
                          <a:solidFill>
                            <a:srgbClr val="000000"/>
                          </a:solidFill>
                          <a:effectLst/>
                          <a:latin typeface="Times New Roman" panose="02020603050405020304" pitchFamily="18" charset="0"/>
                          <a:ea typeface="微软雅黑" panose="020B0503020204020204" pitchFamily="34" charset="-122"/>
                        </a:rPr>
                        <a:t>5</a:t>
                      </a:r>
                      <a:endParaRPr kumimoji="0" lang="en-US" altLang="zh-CN" sz="2665"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1438" marR="91438"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eaLnBrk="0" hangingPunct="0">
                        <a:spcBef>
                          <a:spcPct val="20000"/>
                        </a:spcBef>
                        <a:defRPr sz="2800">
                          <a:solidFill>
                            <a:schemeClr val="tx1"/>
                          </a:solidFill>
                          <a:latin typeface="微软雅黑" panose="020B0503020204020204" pitchFamily="34" charset="-122"/>
                          <a:ea typeface="宋体" panose="02010600030101010101" pitchFamily="2" charset="-122"/>
                        </a:defRPr>
                      </a:lvl1pPr>
                      <a:lvl2pPr marL="742950" indent="-285750" eaLnBrk="0" hangingPunct="0">
                        <a:spcBef>
                          <a:spcPct val="20000"/>
                        </a:spcBef>
                        <a:defRPr sz="2400">
                          <a:solidFill>
                            <a:schemeClr val="tx1"/>
                          </a:solidFill>
                          <a:latin typeface="微软雅黑" panose="020B0503020204020204" pitchFamily="34" charset="-122"/>
                          <a:ea typeface="宋体" panose="02010600030101010101" pitchFamily="2" charset="-122"/>
                        </a:defRPr>
                      </a:lvl2pPr>
                      <a:lvl3pPr marL="1143000" indent="-228600" eaLnBrk="0" hangingPunct="0">
                        <a:spcBef>
                          <a:spcPct val="20000"/>
                        </a:spcBef>
                        <a:defRPr sz="2000">
                          <a:solidFill>
                            <a:schemeClr val="tx1"/>
                          </a:solidFill>
                          <a:latin typeface="微软雅黑" panose="020B0503020204020204" pitchFamily="34" charset="-122"/>
                          <a:ea typeface="宋体" panose="02010600030101010101" pitchFamily="2" charset="-122"/>
                        </a:defRPr>
                      </a:lvl3pPr>
                      <a:lvl4pPr marL="1600200" indent="-228600" eaLnBrk="0" hangingPunct="0">
                        <a:spcBef>
                          <a:spcPct val="20000"/>
                        </a:spcBef>
                        <a:defRPr>
                          <a:solidFill>
                            <a:schemeClr val="tx1"/>
                          </a:solidFill>
                          <a:latin typeface="微软雅黑" panose="020B0503020204020204" pitchFamily="34" charset="-122"/>
                          <a:ea typeface="宋体" panose="02010600030101010101" pitchFamily="2" charset="-122"/>
                        </a:defRPr>
                      </a:lvl4pPr>
                      <a:lvl5pPr marL="2057400" indent="-228600" eaLnBrk="0" hangingPunct="0">
                        <a:spcBef>
                          <a:spcPct val="20000"/>
                        </a:spcBef>
                        <a:defRPr>
                          <a:solidFill>
                            <a:schemeClr val="tx1"/>
                          </a:solidFill>
                          <a:latin typeface="微软雅黑" panose="020B0503020204020204" pitchFamily="34" charset="-122"/>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pPr>
                      <a:r>
                        <a:rPr kumimoji="0" lang="zh-CN" altLang="en-US" sz="2665"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温度传感器</a:t>
                      </a:r>
                      <a:endParaRPr kumimoji="0" lang="zh-CN" altLang="en-US" sz="2665"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marL="91438" marR="91438"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457200" eaLnBrk="0" hangingPunct="0">
                        <a:spcBef>
                          <a:spcPct val="20000"/>
                        </a:spcBef>
                        <a:defRPr sz="2800">
                          <a:solidFill>
                            <a:schemeClr val="tx1"/>
                          </a:solidFill>
                          <a:latin typeface="微软雅黑" panose="020B0503020204020204" pitchFamily="34" charset="-122"/>
                          <a:ea typeface="宋体" panose="02010600030101010101" pitchFamily="2" charset="-122"/>
                        </a:defRPr>
                      </a:lvl1pPr>
                      <a:lvl2pPr marL="742950" indent="-285750" defTabSz="457200" eaLnBrk="0" hangingPunct="0">
                        <a:spcBef>
                          <a:spcPct val="20000"/>
                        </a:spcBef>
                        <a:defRPr sz="2400">
                          <a:solidFill>
                            <a:schemeClr val="tx1"/>
                          </a:solidFill>
                          <a:latin typeface="微软雅黑" panose="020B0503020204020204" pitchFamily="34" charset="-122"/>
                          <a:ea typeface="宋体" panose="02010600030101010101" pitchFamily="2" charset="-122"/>
                        </a:defRPr>
                      </a:lvl2pPr>
                      <a:lvl3pPr marL="1143000" indent="-228600" defTabSz="457200" eaLnBrk="0" hangingPunct="0">
                        <a:spcBef>
                          <a:spcPct val="20000"/>
                        </a:spcBef>
                        <a:defRPr sz="2000">
                          <a:solidFill>
                            <a:schemeClr val="tx1"/>
                          </a:solidFill>
                          <a:latin typeface="微软雅黑" panose="020B0503020204020204" pitchFamily="34" charset="-122"/>
                          <a:ea typeface="宋体" panose="02010600030101010101" pitchFamily="2" charset="-122"/>
                        </a:defRPr>
                      </a:lvl3pPr>
                      <a:lvl4pPr marL="1600200" indent="-228600" defTabSz="457200" eaLnBrk="0" hangingPunct="0">
                        <a:spcBef>
                          <a:spcPct val="20000"/>
                        </a:spcBef>
                        <a:defRPr>
                          <a:solidFill>
                            <a:schemeClr val="tx1"/>
                          </a:solidFill>
                          <a:latin typeface="微软雅黑" panose="020B0503020204020204" pitchFamily="34" charset="-122"/>
                          <a:ea typeface="宋体" panose="02010600030101010101" pitchFamily="2" charset="-122"/>
                        </a:defRPr>
                      </a:lvl4pPr>
                      <a:lvl5pPr marL="2057400" indent="-228600" defTabSz="457200" eaLnBrk="0" hangingPunct="0">
                        <a:spcBef>
                          <a:spcPct val="20000"/>
                        </a:spcBef>
                        <a:defRPr>
                          <a:solidFill>
                            <a:schemeClr val="tx1"/>
                          </a:solidFill>
                          <a:latin typeface="微软雅黑" panose="020B0503020204020204" pitchFamily="34" charset="-122"/>
                          <a:ea typeface="宋体" panose="02010600030101010101" pitchFamily="2" charset="-122"/>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9pPr>
                    </a:lstStyle>
                    <a:p>
                      <a:pPr marL="0" marR="0" lvl="0" indent="0" algn="ctr" defTabSz="457200" rtl="0" eaLnBrk="1" fontAlgn="base" latinLnBrk="0" hangingPunct="1">
                        <a:lnSpc>
                          <a:spcPct val="150000"/>
                        </a:lnSpc>
                        <a:spcBef>
                          <a:spcPct val="0"/>
                        </a:spcBef>
                        <a:spcAft>
                          <a:spcPct val="0"/>
                        </a:spcAft>
                        <a:buClrTx/>
                        <a:buSzTx/>
                        <a:buFont typeface="Arial" panose="020B0604020202020204" pitchFamily="34" charset="0"/>
                        <a:buNone/>
                      </a:pPr>
                      <a:r>
                        <a:rPr kumimoji="0" lang="en-US" altLang="zh-CN" sz="2665" b="1" i="0" u="none" strike="noStrike" cap="none" normalizeH="0" baseline="0" smtClean="0">
                          <a:ln>
                            <a:noFill/>
                          </a:ln>
                          <a:solidFill>
                            <a:schemeClr val="tx1"/>
                          </a:solidFill>
                          <a:effectLst/>
                          <a:latin typeface="Times New Roman" panose="02020603050405020304" pitchFamily="18" charset="0"/>
                          <a:ea typeface="微软雅黑" panose="020B0503020204020204" pitchFamily="34" charset="-122"/>
                        </a:rPr>
                        <a:t>71</a:t>
                      </a:r>
                      <a:endParaRPr kumimoji="0" lang="en-US" altLang="zh-CN" sz="2665"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1438" marR="91438"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eaLnBrk="0" hangingPunct="0">
                        <a:spcBef>
                          <a:spcPct val="20000"/>
                        </a:spcBef>
                        <a:defRPr sz="2800">
                          <a:solidFill>
                            <a:schemeClr val="tx1"/>
                          </a:solidFill>
                          <a:latin typeface="微软雅黑" panose="020B0503020204020204" pitchFamily="34" charset="-122"/>
                          <a:ea typeface="宋体" panose="02010600030101010101" pitchFamily="2" charset="-122"/>
                        </a:defRPr>
                      </a:lvl1pPr>
                      <a:lvl2pPr marL="742950" indent="-285750" eaLnBrk="0" hangingPunct="0">
                        <a:spcBef>
                          <a:spcPct val="20000"/>
                        </a:spcBef>
                        <a:defRPr sz="2400">
                          <a:solidFill>
                            <a:schemeClr val="tx1"/>
                          </a:solidFill>
                          <a:latin typeface="微软雅黑" panose="020B0503020204020204" pitchFamily="34" charset="-122"/>
                          <a:ea typeface="宋体" panose="02010600030101010101" pitchFamily="2" charset="-122"/>
                        </a:defRPr>
                      </a:lvl2pPr>
                      <a:lvl3pPr marL="1143000" indent="-228600" eaLnBrk="0" hangingPunct="0">
                        <a:spcBef>
                          <a:spcPct val="20000"/>
                        </a:spcBef>
                        <a:defRPr sz="2000">
                          <a:solidFill>
                            <a:schemeClr val="tx1"/>
                          </a:solidFill>
                          <a:latin typeface="微软雅黑" panose="020B0503020204020204" pitchFamily="34" charset="-122"/>
                          <a:ea typeface="宋体" panose="02010600030101010101" pitchFamily="2" charset="-122"/>
                        </a:defRPr>
                      </a:lvl3pPr>
                      <a:lvl4pPr marL="1600200" indent="-228600" eaLnBrk="0" hangingPunct="0">
                        <a:spcBef>
                          <a:spcPct val="20000"/>
                        </a:spcBef>
                        <a:defRPr>
                          <a:solidFill>
                            <a:schemeClr val="tx1"/>
                          </a:solidFill>
                          <a:latin typeface="微软雅黑" panose="020B0503020204020204" pitchFamily="34" charset="-122"/>
                          <a:ea typeface="宋体" panose="02010600030101010101" pitchFamily="2" charset="-122"/>
                        </a:defRPr>
                      </a:lvl4pPr>
                      <a:lvl5pPr marL="2057400" indent="-228600" eaLnBrk="0" hangingPunct="0">
                        <a:spcBef>
                          <a:spcPct val="20000"/>
                        </a:spcBef>
                        <a:defRPr>
                          <a:solidFill>
                            <a:schemeClr val="tx1"/>
                          </a:solidFill>
                          <a:latin typeface="微软雅黑" panose="020B0503020204020204" pitchFamily="34" charset="-122"/>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pPr>
                      <a:r>
                        <a:rPr kumimoji="0" lang="en-US" altLang="zh-CN" sz="2665" b="1" i="0" u="none" strike="noStrike" cap="none" normalizeH="0" baseline="0" smtClean="0">
                          <a:ln>
                            <a:noFill/>
                          </a:ln>
                          <a:solidFill>
                            <a:srgbClr val="000000"/>
                          </a:solidFill>
                          <a:effectLst/>
                          <a:latin typeface="Times New Roman" panose="02020603050405020304" pitchFamily="18" charset="0"/>
                          <a:ea typeface="微软雅黑" panose="020B0503020204020204" pitchFamily="34" charset="-122"/>
                        </a:rPr>
                        <a:t>11</a:t>
                      </a:r>
                      <a:endParaRPr kumimoji="0" lang="en-US" altLang="zh-CN" sz="2665"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1438" marR="91438"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457200" eaLnBrk="0" hangingPunct="0">
                        <a:spcBef>
                          <a:spcPct val="20000"/>
                        </a:spcBef>
                        <a:defRPr sz="2800">
                          <a:solidFill>
                            <a:schemeClr val="tx1"/>
                          </a:solidFill>
                          <a:latin typeface="微软雅黑" panose="020B0503020204020204" pitchFamily="34" charset="-122"/>
                          <a:ea typeface="宋体" panose="02010600030101010101" pitchFamily="2" charset="-122"/>
                        </a:defRPr>
                      </a:lvl1pPr>
                      <a:lvl2pPr marL="742950" indent="-285750" defTabSz="457200" eaLnBrk="0" hangingPunct="0">
                        <a:spcBef>
                          <a:spcPct val="20000"/>
                        </a:spcBef>
                        <a:defRPr sz="2400">
                          <a:solidFill>
                            <a:schemeClr val="tx1"/>
                          </a:solidFill>
                          <a:latin typeface="微软雅黑" panose="020B0503020204020204" pitchFamily="34" charset="-122"/>
                          <a:ea typeface="宋体" panose="02010600030101010101" pitchFamily="2" charset="-122"/>
                        </a:defRPr>
                      </a:lvl2pPr>
                      <a:lvl3pPr marL="1143000" indent="-228600" defTabSz="457200" eaLnBrk="0" hangingPunct="0">
                        <a:spcBef>
                          <a:spcPct val="20000"/>
                        </a:spcBef>
                        <a:defRPr sz="2000">
                          <a:solidFill>
                            <a:schemeClr val="tx1"/>
                          </a:solidFill>
                          <a:latin typeface="微软雅黑" panose="020B0503020204020204" pitchFamily="34" charset="-122"/>
                          <a:ea typeface="宋体" panose="02010600030101010101" pitchFamily="2" charset="-122"/>
                        </a:defRPr>
                      </a:lvl3pPr>
                      <a:lvl4pPr marL="1600200" indent="-228600" defTabSz="457200" eaLnBrk="0" hangingPunct="0">
                        <a:spcBef>
                          <a:spcPct val="20000"/>
                        </a:spcBef>
                        <a:defRPr>
                          <a:solidFill>
                            <a:schemeClr val="tx1"/>
                          </a:solidFill>
                          <a:latin typeface="微软雅黑" panose="020B0503020204020204" pitchFamily="34" charset="-122"/>
                          <a:ea typeface="宋体" panose="02010600030101010101" pitchFamily="2" charset="-122"/>
                        </a:defRPr>
                      </a:lvl4pPr>
                      <a:lvl5pPr marL="2057400" indent="-228600" defTabSz="457200" eaLnBrk="0" hangingPunct="0">
                        <a:spcBef>
                          <a:spcPct val="20000"/>
                        </a:spcBef>
                        <a:defRPr>
                          <a:solidFill>
                            <a:schemeClr val="tx1"/>
                          </a:solidFill>
                          <a:latin typeface="微软雅黑" panose="020B0503020204020204" pitchFamily="34" charset="-122"/>
                          <a:ea typeface="宋体" panose="02010600030101010101" pitchFamily="2" charset="-122"/>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9pPr>
                    </a:lstStyle>
                    <a:p>
                      <a:pPr marL="0" marR="0" lvl="0" indent="0" algn="ctr" defTabSz="457200" rtl="0" eaLnBrk="1" fontAlgn="base" latinLnBrk="0" hangingPunct="1">
                        <a:lnSpc>
                          <a:spcPct val="150000"/>
                        </a:lnSpc>
                        <a:spcBef>
                          <a:spcPct val="0"/>
                        </a:spcBef>
                        <a:spcAft>
                          <a:spcPct val="0"/>
                        </a:spcAft>
                        <a:buClrTx/>
                        <a:buSzTx/>
                        <a:buFont typeface="Arial" panose="020B0604020202020204" pitchFamily="34" charset="0"/>
                        <a:buNone/>
                      </a:pPr>
                      <a:r>
                        <a:rPr kumimoji="0" lang="zh-CN" altLang="en-US" sz="2665"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二氧化碳传感器</a:t>
                      </a:r>
                      <a:endParaRPr kumimoji="0" lang="zh-CN" altLang="en-US" sz="2665"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endParaRPr>
                    </a:p>
                  </a:txBody>
                  <a:tcPr marL="91438" marR="91438"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457200" eaLnBrk="0" hangingPunct="0">
                        <a:spcBef>
                          <a:spcPct val="20000"/>
                        </a:spcBef>
                        <a:defRPr sz="2800">
                          <a:solidFill>
                            <a:schemeClr val="tx1"/>
                          </a:solidFill>
                          <a:latin typeface="微软雅黑" panose="020B0503020204020204" pitchFamily="34" charset="-122"/>
                          <a:ea typeface="宋体" panose="02010600030101010101" pitchFamily="2" charset="-122"/>
                        </a:defRPr>
                      </a:lvl1pPr>
                      <a:lvl2pPr marL="742950" indent="-285750" defTabSz="457200" eaLnBrk="0" hangingPunct="0">
                        <a:spcBef>
                          <a:spcPct val="20000"/>
                        </a:spcBef>
                        <a:defRPr sz="2400">
                          <a:solidFill>
                            <a:schemeClr val="tx1"/>
                          </a:solidFill>
                          <a:latin typeface="微软雅黑" panose="020B0503020204020204" pitchFamily="34" charset="-122"/>
                          <a:ea typeface="宋体" panose="02010600030101010101" pitchFamily="2" charset="-122"/>
                        </a:defRPr>
                      </a:lvl2pPr>
                      <a:lvl3pPr marL="1143000" indent="-228600" defTabSz="457200" eaLnBrk="0" hangingPunct="0">
                        <a:spcBef>
                          <a:spcPct val="20000"/>
                        </a:spcBef>
                        <a:defRPr sz="2000">
                          <a:solidFill>
                            <a:schemeClr val="tx1"/>
                          </a:solidFill>
                          <a:latin typeface="微软雅黑" panose="020B0503020204020204" pitchFamily="34" charset="-122"/>
                          <a:ea typeface="宋体" panose="02010600030101010101" pitchFamily="2" charset="-122"/>
                        </a:defRPr>
                      </a:lvl3pPr>
                      <a:lvl4pPr marL="1600200" indent="-228600" defTabSz="457200" eaLnBrk="0" hangingPunct="0">
                        <a:spcBef>
                          <a:spcPct val="20000"/>
                        </a:spcBef>
                        <a:defRPr>
                          <a:solidFill>
                            <a:schemeClr val="tx1"/>
                          </a:solidFill>
                          <a:latin typeface="微软雅黑" panose="020B0503020204020204" pitchFamily="34" charset="-122"/>
                          <a:ea typeface="宋体" panose="02010600030101010101" pitchFamily="2" charset="-122"/>
                        </a:defRPr>
                      </a:lvl4pPr>
                      <a:lvl5pPr marL="2057400" indent="-228600" defTabSz="457200" eaLnBrk="0" hangingPunct="0">
                        <a:spcBef>
                          <a:spcPct val="20000"/>
                        </a:spcBef>
                        <a:defRPr>
                          <a:solidFill>
                            <a:schemeClr val="tx1"/>
                          </a:solidFill>
                          <a:latin typeface="微软雅黑" panose="020B0503020204020204" pitchFamily="34" charset="-122"/>
                          <a:ea typeface="宋体" panose="02010600030101010101" pitchFamily="2" charset="-122"/>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9pPr>
                    </a:lstStyle>
                    <a:p>
                      <a:pPr marL="0" marR="0" lvl="0" indent="0" algn="ctr" defTabSz="457200" rtl="0" eaLnBrk="1" fontAlgn="base" latinLnBrk="0" hangingPunct="1">
                        <a:lnSpc>
                          <a:spcPct val="150000"/>
                        </a:lnSpc>
                        <a:spcBef>
                          <a:spcPct val="0"/>
                        </a:spcBef>
                        <a:spcAft>
                          <a:spcPct val="0"/>
                        </a:spcAft>
                        <a:buClrTx/>
                        <a:buSzTx/>
                        <a:buFont typeface="Arial" panose="020B0604020202020204" pitchFamily="34" charset="0"/>
                        <a:buNone/>
                      </a:pPr>
                      <a:r>
                        <a:rPr kumimoji="0" lang="en-US" altLang="zh-CN" sz="2665" b="1" i="0" u="none" strike="noStrike" cap="none" normalizeH="0" baseline="0" dirty="0" smtClean="0">
                          <a:ln>
                            <a:noFill/>
                          </a:ln>
                          <a:solidFill>
                            <a:schemeClr val="tx1"/>
                          </a:solidFill>
                          <a:effectLst/>
                          <a:latin typeface="Times New Roman" panose="02020603050405020304" pitchFamily="18" charset="0"/>
                          <a:ea typeface="微软雅黑" panose="020B0503020204020204" pitchFamily="34" charset="-122"/>
                        </a:rPr>
                        <a:t>7</a:t>
                      </a:r>
                      <a:endParaRPr kumimoji="0" lang="en-US" altLang="zh-CN" sz="2665"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1438" marR="91438"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r>
              <a:tr h="701675">
                <a:tc>
                  <a:txBody>
                    <a:bodyPr/>
                    <a:lstStyle>
                      <a:lvl1pPr defTabSz="457200" eaLnBrk="0" hangingPunct="0">
                        <a:spcBef>
                          <a:spcPct val="20000"/>
                        </a:spcBef>
                        <a:defRPr sz="2800">
                          <a:solidFill>
                            <a:schemeClr val="tx1"/>
                          </a:solidFill>
                          <a:latin typeface="微软雅黑" panose="020B0503020204020204" pitchFamily="34" charset="-122"/>
                          <a:ea typeface="宋体" panose="02010600030101010101" pitchFamily="2" charset="-122"/>
                        </a:defRPr>
                      </a:lvl1pPr>
                      <a:lvl2pPr marL="742950" indent="-285750" defTabSz="457200" eaLnBrk="0" hangingPunct="0">
                        <a:spcBef>
                          <a:spcPct val="20000"/>
                        </a:spcBef>
                        <a:defRPr sz="2400">
                          <a:solidFill>
                            <a:schemeClr val="tx1"/>
                          </a:solidFill>
                          <a:latin typeface="微软雅黑" panose="020B0503020204020204" pitchFamily="34" charset="-122"/>
                          <a:ea typeface="宋体" panose="02010600030101010101" pitchFamily="2" charset="-122"/>
                        </a:defRPr>
                      </a:lvl2pPr>
                      <a:lvl3pPr marL="1143000" indent="-228600" defTabSz="457200" eaLnBrk="0" hangingPunct="0">
                        <a:spcBef>
                          <a:spcPct val="20000"/>
                        </a:spcBef>
                        <a:defRPr sz="2000">
                          <a:solidFill>
                            <a:schemeClr val="tx1"/>
                          </a:solidFill>
                          <a:latin typeface="微软雅黑" panose="020B0503020204020204" pitchFamily="34" charset="-122"/>
                          <a:ea typeface="宋体" panose="02010600030101010101" pitchFamily="2" charset="-122"/>
                        </a:defRPr>
                      </a:lvl3pPr>
                      <a:lvl4pPr marL="1600200" indent="-228600" defTabSz="457200" eaLnBrk="0" hangingPunct="0">
                        <a:spcBef>
                          <a:spcPct val="20000"/>
                        </a:spcBef>
                        <a:defRPr>
                          <a:solidFill>
                            <a:schemeClr val="tx1"/>
                          </a:solidFill>
                          <a:latin typeface="微软雅黑" panose="020B0503020204020204" pitchFamily="34" charset="-122"/>
                          <a:ea typeface="宋体" panose="02010600030101010101" pitchFamily="2" charset="-122"/>
                        </a:defRPr>
                      </a:lvl4pPr>
                      <a:lvl5pPr marL="2057400" indent="-228600" defTabSz="457200" eaLnBrk="0" hangingPunct="0">
                        <a:spcBef>
                          <a:spcPct val="20000"/>
                        </a:spcBef>
                        <a:defRPr>
                          <a:solidFill>
                            <a:schemeClr val="tx1"/>
                          </a:solidFill>
                          <a:latin typeface="微软雅黑" panose="020B0503020204020204" pitchFamily="34" charset="-122"/>
                          <a:ea typeface="宋体" panose="02010600030101010101" pitchFamily="2" charset="-122"/>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9pPr>
                    </a:lstStyle>
                    <a:p>
                      <a:pPr marL="0" marR="0" lvl="0" indent="0" algn="ctr" defTabSz="457200" rtl="0" eaLnBrk="1" fontAlgn="base" latinLnBrk="0" hangingPunct="1">
                        <a:lnSpc>
                          <a:spcPct val="150000"/>
                        </a:lnSpc>
                        <a:spcBef>
                          <a:spcPct val="0"/>
                        </a:spcBef>
                        <a:spcAft>
                          <a:spcPct val="0"/>
                        </a:spcAft>
                        <a:buClrTx/>
                        <a:buSzTx/>
                        <a:buFont typeface="Arial" panose="020B0604020202020204" pitchFamily="34" charset="0"/>
                        <a:buNone/>
                      </a:pPr>
                      <a:r>
                        <a:rPr kumimoji="0" lang="en-US" altLang="zh-CN" sz="2665" b="1" i="0" u="none" strike="noStrike" cap="none" normalizeH="0" baseline="0" smtClean="0">
                          <a:ln>
                            <a:noFill/>
                          </a:ln>
                          <a:solidFill>
                            <a:srgbClr val="000000"/>
                          </a:solidFill>
                          <a:effectLst/>
                          <a:latin typeface="Times New Roman" panose="02020603050405020304" pitchFamily="18" charset="0"/>
                          <a:ea typeface="微软雅黑" panose="020B0503020204020204" pitchFamily="34" charset="-122"/>
                        </a:rPr>
                        <a:t>6</a:t>
                      </a:r>
                      <a:endParaRPr kumimoji="0" lang="en-US" altLang="zh-CN" sz="2665"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1438" marR="91438"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eaLnBrk="0" hangingPunct="0">
                        <a:spcBef>
                          <a:spcPct val="20000"/>
                        </a:spcBef>
                        <a:defRPr sz="2800">
                          <a:solidFill>
                            <a:schemeClr val="tx1"/>
                          </a:solidFill>
                          <a:latin typeface="微软雅黑" panose="020B0503020204020204" pitchFamily="34" charset="-122"/>
                          <a:ea typeface="宋体" panose="02010600030101010101" pitchFamily="2" charset="-122"/>
                        </a:defRPr>
                      </a:lvl1pPr>
                      <a:lvl2pPr marL="742950" indent="-285750" eaLnBrk="0" hangingPunct="0">
                        <a:spcBef>
                          <a:spcPct val="20000"/>
                        </a:spcBef>
                        <a:defRPr sz="2400">
                          <a:solidFill>
                            <a:schemeClr val="tx1"/>
                          </a:solidFill>
                          <a:latin typeface="微软雅黑" panose="020B0503020204020204" pitchFamily="34" charset="-122"/>
                          <a:ea typeface="宋体" panose="02010600030101010101" pitchFamily="2" charset="-122"/>
                        </a:defRPr>
                      </a:lvl2pPr>
                      <a:lvl3pPr marL="1143000" indent="-228600" eaLnBrk="0" hangingPunct="0">
                        <a:spcBef>
                          <a:spcPct val="20000"/>
                        </a:spcBef>
                        <a:defRPr sz="2000">
                          <a:solidFill>
                            <a:schemeClr val="tx1"/>
                          </a:solidFill>
                          <a:latin typeface="微软雅黑" panose="020B0503020204020204" pitchFamily="34" charset="-122"/>
                          <a:ea typeface="宋体" panose="02010600030101010101" pitchFamily="2" charset="-122"/>
                        </a:defRPr>
                      </a:lvl3pPr>
                      <a:lvl4pPr marL="1600200" indent="-228600" eaLnBrk="0" hangingPunct="0">
                        <a:spcBef>
                          <a:spcPct val="20000"/>
                        </a:spcBef>
                        <a:defRPr>
                          <a:solidFill>
                            <a:schemeClr val="tx1"/>
                          </a:solidFill>
                          <a:latin typeface="微软雅黑" panose="020B0503020204020204" pitchFamily="34" charset="-122"/>
                          <a:ea typeface="宋体" panose="02010600030101010101" pitchFamily="2" charset="-122"/>
                        </a:defRPr>
                      </a:lvl4pPr>
                      <a:lvl5pPr marL="2057400" indent="-228600" eaLnBrk="0" hangingPunct="0">
                        <a:spcBef>
                          <a:spcPct val="20000"/>
                        </a:spcBef>
                        <a:defRPr>
                          <a:solidFill>
                            <a:schemeClr val="tx1"/>
                          </a:solidFill>
                          <a:latin typeface="微软雅黑" panose="020B0503020204020204" pitchFamily="34" charset="-122"/>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pPr>
                      <a:r>
                        <a:rPr kumimoji="0" lang="zh-CN" altLang="en-US" sz="2665"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风速传感器</a:t>
                      </a:r>
                      <a:endParaRPr kumimoji="0" lang="zh-CN" altLang="en-US" sz="2665"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marL="91438" marR="91438"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457200" eaLnBrk="0" hangingPunct="0">
                        <a:spcBef>
                          <a:spcPct val="20000"/>
                        </a:spcBef>
                        <a:defRPr sz="2800">
                          <a:solidFill>
                            <a:schemeClr val="tx1"/>
                          </a:solidFill>
                          <a:latin typeface="微软雅黑" panose="020B0503020204020204" pitchFamily="34" charset="-122"/>
                          <a:ea typeface="宋体" panose="02010600030101010101" pitchFamily="2" charset="-122"/>
                        </a:defRPr>
                      </a:lvl1pPr>
                      <a:lvl2pPr marL="742950" indent="-285750" defTabSz="457200" eaLnBrk="0" hangingPunct="0">
                        <a:spcBef>
                          <a:spcPct val="20000"/>
                        </a:spcBef>
                        <a:defRPr sz="2400">
                          <a:solidFill>
                            <a:schemeClr val="tx1"/>
                          </a:solidFill>
                          <a:latin typeface="微软雅黑" panose="020B0503020204020204" pitchFamily="34" charset="-122"/>
                          <a:ea typeface="宋体" panose="02010600030101010101" pitchFamily="2" charset="-122"/>
                        </a:defRPr>
                      </a:lvl2pPr>
                      <a:lvl3pPr marL="1143000" indent="-228600" defTabSz="457200" eaLnBrk="0" hangingPunct="0">
                        <a:spcBef>
                          <a:spcPct val="20000"/>
                        </a:spcBef>
                        <a:defRPr sz="2000">
                          <a:solidFill>
                            <a:schemeClr val="tx1"/>
                          </a:solidFill>
                          <a:latin typeface="微软雅黑" panose="020B0503020204020204" pitchFamily="34" charset="-122"/>
                          <a:ea typeface="宋体" panose="02010600030101010101" pitchFamily="2" charset="-122"/>
                        </a:defRPr>
                      </a:lvl3pPr>
                      <a:lvl4pPr marL="1600200" indent="-228600" defTabSz="457200" eaLnBrk="0" hangingPunct="0">
                        <a:spcBef>
                          <a:spcPct val="20000"/>
                        </a:spcBef>
                        <a:defRPr>
                          <a:solidFill>
                            <a:schemeClr val="tx1"/>
                          </a:solidFill>
                          <a:latin typeface="微软雅黑" panose="020B0503020204020204" pitchFamily="34" charset="-122"/>
                          <a:ea typeface="宋体" panose="02010600030101010101" pitchFamily="2" charset="-122"/>
                        </a:defRPr>
                      </a:lvl4pPr>
                      <a:lvl5pPr marL="2057400" indent="-228600" defTabSz="457200" eaLnBrk="0" hangingPunct="0">
                        <a:spcBef>
                          <a:spcPct val="20000"/>
                        </a:spcBef>
                        <a:defRPr>
                          <a:solidFill>
                            <a:schemeClr val="tx1"/>
                          </a:solidFill>
                          <a:latin typeface="微软雅黑" panose="020B0503020204020204" pitchFamily="34" charset="-122"/>
                          <a:ea typeface="宋体" panose="02010600030101010101" pitchFamily="2" charset="-122"/>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9pPr>
                    </a:lstStyle>
                    <a:p>
                      <a:pPr marL="0" marR="0" lvl="0" indent="0" algn="ctr" defTabSz="457200" rtl="0" eaLnBrk="1" fontAlgn="base" latinLnBrk="0" hangingPunct="1">
                        <a:lnSpc>
                          <a:spcPct val="150000"/>
                        </a:lnSpc>
                        <a:spcBef>
                          <a:spcPct val="0"/>
                        </a:spcBef>
                        <a:spcAft>
                          <a:spcPct val="0"/>
                        </a:spcAft>
                        <a:buClrTx/>
                        <a:buSzTx/>
                        <a:buFont typeface="Arial" panose="020B0604020202020204" pitchFamily="34" charset="0"/>
                        <a:buNone/>
                      </a:pPr>
                      <a:r>
                        <a:rPr kumimoji="0" lang="en-US" altLang="zh-CN" sz="2665" b="1" i="0" u="none" strike="noStrike" cap="none" normalizeH="0" baseline="0" smtClean="0">
                          <a:ln>
                            <a:noFill/>
                          </a:ln>
                          <a:solidFill>
                            <a:schemeClr val="tx1"/>
                          </a:solidFill>
                          <a:effectLst/>
                          <a:latin typeface="Times New Roman" panose="02020603050405020304" pitchFamily="18" charset="0"/>
                          <a:ea typeface="微软雅黑" panose="020B0503020204020204" pitchFamily="34" charset="-122"/>
                        </a:rPr>
                        <a:t>45</a:t>
                      </a:r>
                      <a:endParaRPr kumimoji="0" lang="en-US" altLang="zh-CN" sz="2665"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1438" marR="91438"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eaLnBrk="0" hangingPunct="0">
                        <a:spcBef>
                          <a:spcPct val="20000"/>
                        </a:spcBef>
                        <a:defRPr sz="2800">
                          <a:solidFill>
                            <a:schemeClr val="tx1"/>
                          </a:solidFill>
                          <a:latin typeface="微软雅黑" panose="020B0503020204020204" pitchFamily="34" charset="-122"/>
                          <a:ea typeface="宋体" panose="02010600030101010101" pitchFamily="2" charset="-122"/>
                        </a:defRPr>
                      </a:lvl1pPr>
                      <a:lvl2pPr marL="742950" indent="-285750" eaLnBrk="0" hangingPunct="0">
                        <a:spcBef>
                          <a:spcPct val="20000"/>
                        </a:spcBef>
                        <a:defRPr sz="2400">
                          <a:solidFill>
                            <a:schemeClr val="tx1"/>
                          </a:solidFill>
                          <a:latin typeface="微软雅黑" panose="020B0503020204020204" pitchFamily="34" charset="-122"/>
                          <a:ea typeface="宋体" panose="02010600030101010101" pitchFamily="2" charset="-122"/>
                        </a:defRPr>
                      </a:lvl2pPr>
                      <a:lvl3pPr marL="1143000" indent="-228600" eaLnBrk="0" hangingPunct="0">
                        <a:spcBef>
                          <a:spcPct val="20000"/>
                        </a:spcBef>
                        <a:defRPr sz="2000">
                          <a:solidFill>
                            <a:schemeClr val="tx1"/>
                          </a:solidFill>
                          <a:latin typeface="微软雅黑" panose="020B0503020204020204" pitchFamily="34" charset="-122"/>
                          <a:ea typeface="宋体" panose="02010600030101010101" pitchFamily="2" charset="-122"/>
                        </a:defRPr>
                      </a:lvl3pPr>
                      <a:lvl4pPr marL="1600200" indent="-228600" eaLnBrk="0" hangingPunct="0">
                        <a:spcBef>
                          <a:spcPct val="20000"/>
                        </a:spcBef>
                        <a:defRPr>
                          <a:solidFill>
                            <a:schemeClr val="tx1"/>
                          </a:solidFill>
                          <a:latin typeface="微软雅黑" panose="020B0503020204020204" pitchFamily="34" charset="-122"/>
                          <a:ea typeface="宋体" panose="02010600030101010101" pitchFamily="2" charset="-122"/>
                        </a:defRPr>
                      </a:lvl4pPr>
                      <a:lvl5pPr marL="2057400" indent="-228600" eaLnBrk="0" hangingPunct="0">
                        <a:spcBef>
                          <a:spcPct val="20000"/>
                        </a:spcBef>
                        <a:defRPr>
                          <a:solidFill>
                            <a:schemeClr val="tx1"/>
                          </a:solidFill>
                          <a:latin typeface="微软雅黑" panose="020B0503020204020204" pitchFamily="34" charset="-122"/>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pPr>
                      <a:r>
                        <a:rPr kumimoji="0" lang="en-US" altLang="zh-CN" sz="2665" b="1" i="0" u="none" strike="noStrike" cap="none" normalizeH="0" baseline="0" dirty="0" smtClean="0">
                          <a:ln>
                            <a:noFill/>
                          </a:ln>
                          <a:solidFill>
                            <a:srgbClr val="000000"/>
                          </a:solidFill>
                          <a:effectLst/>
                          <a:latin typeface="Times New Roman" panose="02020603050405020304" pitchFamily="18" charset="0"/>
                          <a:ea typeface="微软雅黑" panose="020B0503020204020204" pitchFamily="34" charset="-122"/>
                        </a:rPr>
                        <a:t>12</a:t>
                      </a:r>
                      <a:endParaRPr kumimoji="0" lang="en-US" altLang="zh-CN" sz="2665"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1438" marR="91438"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457200" eaLnBrk="0" hangingPunct="0">
                        <a:spcBef>
                          <a:spcPct val="20000"/>
                        </a:spcBef>
                        <a:defRPr sz="2800">
                          <a:solidFill>
                            <a:schemeClr val="tx1"/>
                          </a:solidFill>
                          <a:latin typeface="微软雅黑" panose="020B0503020204020204" pitchFamily="34" charset="-122"/>
                          <a:ea typeface="宋体" panose="02010600030101010101" pitchFamily="2" charset="-122"/>
                        </a:defRPr>
                      </a:lvl1pPr>
                      <a:lvl2pPr marL="742950" indent="-285750" defTabSz="457200" eaLnBrk="0" hangingPunct="0">
                        <a:spcBef>
                          <a:spcPct val="20000"/>
                        </a:spcBef>
                        <a:defRPr sz="2400">
                          <a:solidFill>
                            <a:schemeClr val="tx1"/>
                          </a:solidFill>
                          <a:latin typeface="微软雅黑" panose="020B0503020204020204" pitchFamily="34" charset="-122"/>
                          <a:ea typeface="宋体" panose="02010600030101010101" pitchFamily="2" charset="-122"/>
                        </a:defRPr>
                      </a:lvl2pPr>
                      <a:lvl3pPr marL="1143000" indent="-228600" defTabSz="457200" eaLnBrk="0" hangingPunct="0">
                        <a:spcBef>
                          <a:spcPct val="20000"/>
                        </a:spcBef>
                        <a:defRPr sz="2000">
                          <a:solidFill>
                            <a:schemeClr val="tx1"/>
                          </a:solidFill>
                          <a:latin typeface="微软雅黑" panose="020B0503020204020204" pitchFamily="34" charset="-122"/>
                          <a:ea typeface="宋体" panose="02010600030101010101" pitchFamily="2" charset="-122"/>
                        </a:defRPr>
                      </a:lvl3pPr>
                      <a:lvl4pPr marL="1600200" indent="-228600" defTabSz="457200" eaLnBrk="0" hangingPunct="0">
                        <a:spcBef>
                          <a:spcPct val="20000"/>
                        </a:spcBef>
                        <a:defRPr>
                          <a:solidFill>
                            <a:schemeClr val="tx1"/>
                          </a:solidFill>
                          <a:latin typeface="微软雅黑" panose="020B0503020204020204" pitchFamily="34" charset="-122"/>
                          <a:ea typeface="宋体" panose="02010600030101010101" pitchFamily="2" charset="-122"/>
                        </a:defRPr>
                      </a:lvl4pPr>
                      <a:lvl5pPr marL="2057400" indent="-228600" defTabSz="457200" eaLnBrk="0" hangingPunct="0">
                        <a:spcBef>
                          <a:spcPct val="20000"/>
                        </a:spcBef>
                        <a:defRPr>
                          <a:solidFill>
                            <a:schemeClr val="tx1"/>
                          </a:solidFill>
                          <a:latin typeface="微软雅黑" panose="020B0503020204020204" pitchFamily="34" charset="-122"/>
                          <a:ea typeface="宋体" panose="02010600030101010101" pitchFamily="2" charset="-122"/>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9pPr>
                    </a:lstStyle>
                    <a:p>
                      <a:pPr marL="0" marR="0" lvl="0" indent="0" algn="ctr" defTabSz="457200" rtl="0" eaLnBrk="1" fontAlgn="base" latinLnBrk="0" hangingPunct="1">
                        <a:lnSpc>
                          <a:spcPct val="150000"/>
                        </a:lnSpc>
                        <a:spcBef>
                          <a:spcPct val="0"/>
                        </a:spcBef>
                        <a:spcAft>
                          <a:spcPct val="0"/>
                        </a:spcAft>
                        <a:buClrTx/>
                        <a:buSzTx/>
                        <a:buFont typeface="Arial" panose="020B0604020202020204" pitchFamily="34" charset="0"/>
                        <a:buNone/>
                      </a:pPr>
                      <a:r>
                        <a:rPr kumimoji="0" lang="zh-CN" altLang="en-US" sz="2665"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rPr>
                        <a:t>水位传感器</a:t>
                      </a:r>
                      <a:endParaRPr kumimoji="0" lang="zh-CN" altLang="en-US" sz="2665"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marL="91438" marR="91438"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457200" eaLnBrk="0" hangingPunct="0">
                        <a:spcBef>
                          <a:spcPct val="20000"/>
                        </a:spcBef>
                        <a:defRPr sz="2800">
                          <a:solidFill>
                            <a:schemeClr val="tx1"/>
                          </a:solidFill>
                          <a:latin typeface="微软雅黑" panose="020B0503020204020204" pitchFamily="34" charset="-122"/>
                          <a:ea typeface="宋体" panose="02010600030101010101" pitchFamily="2" charset="-122"/>
                        </a:defRPr>
                      </a:lvl1pPr>
                      <a:lvl2pPr marL="742950" indent="-285750" defTabSz="457200" eaLnBrk="0" hangingPunct="0">
                        <a:spcBef>
                          <a:spcPct val="20000"/>
                        </a:spcBef>
                        <a:defRPr sz="2400">
                          <a:solidFill>
                            <a:schemeClr val="tx1"/>
                          </a:solidFill>
                          <a:latin typeface="微软雅黑" panose="020B0503020204020204" pitchFamily="34" charset="-122"/>
                          <a:ea typeface="宋体" panose="02010600030101010101" pitchFamily="2" charset="-122"/>
                        </a:defRPr>
                      </a:lvl2pPr>
                      <a:lvl3pPr marL="1143000" indent="-228600" defTabSz="457200" eaLnBrk="0" hangingPunct="0">
                        <a:spcBef>
                          <a:spcPct val="20000"/>
                        </a:spcBef>
                        <a:defRPr sz="2000">
                          <a:solidFill>
                            <a:schemeClr val="tx1"/>
                          </a:solidFill>
                          <a:latin typeface="微软雅黑" panose="020B0503020204020204" pitchFamily="34" charset="-122"/>
                          <a:ea typeface="宋体" panose="02010600030101010101" pitchFamily="2" charset="-122"/>
                        </a:defRPr>
                      </a:lvl3pPr>
                      <a:lvl4pPr marL="1600200" indent="-228600" defTabSz="457200" eaLnBrk="0" hangingPunct="0">
                        <a:spcBef>
                          <a:spcPct val="20000"/>
                        </a:spcBef>
                        <a:defRPr>
                          <a:solidFill>
                            <a:schemeClr val="tx1"/>
                          </a:solidFill>
                          <a:latin typeface="微软雅黑" panose="020B0503020204020204" pitchFamily="34" charset="-122"/>
                          <a:ea typeface="宋体" panose="02010600030101010101" pitchFamily="2" charset="-122"/>
                        </a:defRPr>
                      </a:lvl4pPr>
                      <a:lvl5pPr marL="2057400" indent="-228600" defTabSz="457200" eaLnBrk="0" hangingPunct="0">
                        <a:spcBef>
                          <a:spcPct val="20000"/>
                        </a:spcBef>
                        <a:defRPr>
                          <a:solidFill>
                            <a:schemeClr val="tx1"/>
                          </a:solidFill>
                          <a:latin typeface="微软雅黑" panose="020B0503020204020204" pitchFamily="34" charset="-122"/>
                          <a:ea typeface="宋体" panose="02010600030101010101" pitchFamily="2" charset="-122"/>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微软雅黑" panose="020B0503020204020204" pitchFamily="34" charset="-122"/>
                          <a:ea typeface="宋体" panose="02010600030101010101" pitchFamily="2" charset="-122"/>
                        </a:defRPr>
                      </a:lvl9pPr>
                    </a:lstStyle>
                    <a:p>
                      <a:pPr marL="0" marR="0" lvl="0" indent="0" algn="ctr" defTabSz="457200" rtl="0" eaLnBrk="1" fontAlgn="base" latinLnBrk="0" hangingPunct="1">
                        <a:lnSpc>
                          <a:spcPct val="150000"/>
                        </a:lnSpc>
                        <a:spcBef>
                          <a:spcPct val="0"/>
                        </a:spcBef>
                        <a:spcAft>
                          <a:spcPct val="0"/>
                        </a:spcAft>
                        <a:buClrTx/>
                        <a:buSzTx/>
                        <a:buFont typeface="Arial" panose="020B0604020202020204" pitchFamily="34" charset="0"/>
                        <a:buNone/>
                      </a:pPr>
                      <a:r>
                        <a:rPr kumimoji="0" lang="en-US" altLang="zh-CN" sz="2665" b="1" i="0" u="none" strike="noStrike" cap="none" normalizeH="0" baseline="0" dirty="0" smtClean="0">
                          <a:ln>
                            <a:noFill/>
                          </a:ln>
                          <a:solidFill>
                            <a:schemeClr val="tx1"/>
                          </a:solidFill>
                          <a:effectLst/>
                          <a:latin typeface="Times New Roman" panose="02020603050405020304" pitchFamily="18" charset="0"/>
                          <a:ea typeface="微软雅黑" panose="020B0503020204020204" pitchFamily="34" charset="-122"/>
                        </a:rPr>
                        <a:t>2</a:t>
                      </a:r>
                      <a:endParaRPr kumimoji="0" lang="en-US" altLang="zh-CN" sz="2665"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1438" marR="91438"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bl>
          </a:graphicData>
        </a:graphic>
      </p:graphicFrame>
      <p:sp>
        <p:nvSpPr>
          <p:cNvPr id="2" name="矩形 1"/>
          <p:cNvSpPr/>
          <p:nvPr/>
        </p:nvSpPr>
        <p:spPr>
          <a:xfrm>
            <a:off x="492125" y="1031240"/>
            <a:ext cx="11532870" cy="911860"/>
          </a:xfrm>
          <a:prstGeom prst="rect">
            <a:avLst/>
          </a:prstGeom>
        </p:spPr>
        <p:txBody>
          <a:bodyPr wrap="square">
            <a:spAutoFit/>
          </a:bodyPr>
          <a:lstStyle/>
          <a:p>
            <a:pPr algn="l"/>
            <a:r>
              <a:rPr lang="en-US" altLang="zh-CN" sz="2665" dirty="0"/>
              <a:t>         </a:t>
            </a:r>
            <a:r>
              <a:rPr lang="zh-CN" altLang="en-US" sz="2665" dirty="0"/>
              <a:t>本次升级改造各类设备、传感器</a:t>
            </a:r>
            <a:r>
              <a:rPr lang="en-US" altLang="zh-CN" sz="2665" dirty="0"/>
              <a:t>704</a:t>
            </a:r>
            <a:r>
              <a:rPr lang="zh-CN" altLang="en-US" sz="2665" dirty="0"/>
              <a:t>台套。在升级改造过程中,主要采取了以下措施。</a:t>
            </a:r>
            <a:endParaRPr lang="zh-CN" altLang="en-US" sz="2665" dirty="0"/>
          </a:p>
        </p:txBody>
      </p:sp>
      <p:sp>
        <p:nvSpPr>
          <p:cNvPr id="9" name="矩形 72"/>
          <p:cNvSpPr/>
          <p:nvPr/>
        </p:nvSpPr>
        <p:spPr>
          <a:xfrm>
            <a:off x="7911939" y="-6555"/>
            <a:ext cx="4280063" cy="521970"/>
          </a:xfrm>
          <a:prstGeom prst="rect">
            <a:avLst/>
          </a:prstGeom>
          <a:solidFill>
            <a:srgbClr val="FFC000"/>
          </a:solidFill>
          <a:ln w="9525">
            <a:noFill/>
          </a:ln>
        </p:spPr>
        <p:txBody>
          <a:bodyPr wrap="square">
            <a:spAutoFit/>
          </a:bodyPr>
          <a:lstStyle/>
          <a:p>
            <a:pPr eaLnBrk="0" hangingPunct="0">
              <a:spcBef>
                <a:spcPct val="0"/>
              </a:spcBef>
            </a:pPr>
            <a:r>
              <a:rPr lang="zh-CN" altLang="en-US" sz="2800" dirty="0">
                <a:latin typeface="黑体" panose="02010609060101010101" pitchFamily="49" charset="-122"/>
                <a:ea typeface="黑体" panose="02010609060101010101" pitchFamily="49" charset="-122"/>
              </a:rPr>
              <a:t>二、精心</a:t>
            </a:r>
            <a:r>
              <a:rPr lang="zh-CN" altLang="en-US" sz="2800" dirty="0" smtClean="0">
                <a:latin typeface="黑体" panose="02010609060101010101" pitchFamily="49" charset="-122"/>
                <a:ea typeface="黑体" panose="02010609060101010101" pitchFamily="49" charset="-122"/>
              </a:rPr>
              <a:t>部署，严格落实</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000"/>
                                        <p:tgtEl>
                                          <p:spTgt spid="61"/>
                                        </p:tgtEl>
                                      </p:cBhvr>
                                    </p:animEffect>
                                    <p:anim calcmode="lin" valueType="num">
                                      <p:cBhvr>
                                        <p:cTn id="8" dur="1000" fill="hold"/>
                                        <p:tgtEl>
                                          <p:spTgt spid="61"/>
                                        </p:tgtEl>
                                        <p:attrNameLst>
                                          <p:attrName>ppt_x</p:attrName>
                                        </p:attrNameLst>
                                      </p:cBhvr>
                                      <p:tavLst>
                                        <p:tav tm="0">
                                          <p:val>
                                            <p:strVal val="#ppt_x"/>
                                          </p:val>
                                        </p:tav>
                                        <p:tav tm="100000">
                                          <p:val>
                                            <p:strVal val="#ppt_x"/>
                                          </p:val>
                                        </p:tav>
                                      </p:tavLst>
                                    </p:anim>
                                    <p:anim calcmode="lin" valueType="num">
                                      <p:cBhvr>
                                        <p:cTn id="9"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5" descr="D:\360Downloads\541389396\Image\[7UEQ$375R[UOHA4O1_QBBN.jpg"/>
          <p:cNvPicPr>
            <a:picLocks noChangeAspect="1"/>
          </p:cNvPicPr>
          <p:nvPr/>
        </p:nvPicPr>
        <p:blipFill>
          <a:blip r:embed="rId1"/>
          <a:stretch>
            <a:fillRect/>
          </a:stretch>
        </p:blipFill>
        <p:spPr>
          <a:xfrm>
            <a:off x="461011" y="100760"/>
            <a:ext cx="2136775" cy="635000"/>
          </a:xfrm>
          <a:prstGeom prst="rect">
            <a:avLst/>
          </a:prstGeom>
          <a:noFill/>
          <a:ln w="9525">
            <a:noFill/>
          </a:ln>
        </p:spPr>
      </p:pic>
      <p:grpSp>
        <p:nvGrpSpPr>
          <p:cNvPr id="9222" name="组合 1048"/>
          <p:cNvGrpSpPr/>
          <p:nvPr/>
        </p:nvGrpSpPr>
        <p:grpSpPr>
          <a:xfrm>
            <a:off x="0" y="625905"/>
            <a:ext cx="7478713" cy="376239"/>
            <a:chOff x="0" y="0"/>
            <a:chExt cx="7479061" cy="376484"/>
          </a:xfrm>
        </p:grpSpPr>
        <p:sp>
          <p:nvSpPr>
            <p:cNvPr id="9226" name="矩形 94"/>
            <p:cNvSpPr/>
            <p:nvPr/>
          </p:nvSpPr>
          <p:spPr>
            <a:xfrm>
              <a:off x="279413" y="265286"/>
              <a:ext cx="7199648" cy="19063"/>
            </a:xfrm>
            <a:prstGeom prst="rect">
              <a:avLst/>
            </a:prstGeom>
            <a:gradFill rotWithShape="1">
              <a:gsLst>
                <a:gs pos="0">
                  <a:schemeClr val="bg1">
                    <a:alpha val="0"/>
                  </a:schemeClr>
                </a:gs>
                <a:gs pos="100000">
                  <a:srgbClr val="00A336"/>
                </a:gs>
              </a:gsLst>
              <a:lin ang="0" scaled="1"/>
              <a:tileRect/>
            </a:gradFill>
            <a:ln w="9525">
              <a:noFill/>
            </a:ln>
          </p:spPr>
          <p:txBody>
            <a:bodyPr anchor="ctr"/>
            <a:lstStyle/>
            <a:p>
              <a:pPr algn="ctr">
                <a:spcBef>
                  <a:spcPct val="0"/>
                </a:spcBef>
                <a:buFont typeface="Arial" panose="020B0604020202020204" pitchFamily="34" charset="0"/>
                <a:buNone/>
              </a:pPr>
              <a:endParaRPr lang="zh-CN" altLang="en-US" sz="2400" b="0" dirty="0">
                <a:solidFill>
                  <a:srgbClr val="FFFFFF"/>
                </a:solidFill>
                <a:latin typeface="Calibri" panose="020F0502020204030204" pitchFamily="34" charset="0"/>
                <a:ea typeface="宋体" panose="02010600030101010101" pitchFamily="2" charset="-122"/>
              </a:endParaRPr>
            </a:p>
          </p:txBody>
        </p:sp>
        <p:pic>
          <p:nvPicPr>
            <p:cNvPr id="9227" name="Picture 3" descr="E:\桌面\绿叶.png"/>
            <p:cNvPicPr>
              <a:picLocks noChangeAspect="1"/>
            </p:cNvPicPr>
            <p:nvPr/>
          </p:nvPicPr>
          <p:blipFill>
            <a:blip r:embed="rId2"/>
            <a:stretch>
              <a:fillRect/>
            </a:stretch>
          </p:blipFill>
          <p:spPr>
            <a:xfrm rot="-1584236">
              <a:off x="0" y="0"/>
              <a:ext cx="585193" cy="376484"/>
            </a:xfrm>
            <a:prstGeom prst="rect">
              <a:avLst/>
            </a:prstGeom>
            <a:noFill/>
            <a:ln w="9525">
              <a:noFill/>
            </a:ln>
          </p:spPr>
        </p:pic>
      </p:grpSp>
      <p:sp>
        <p:nvSpPr>
          <p:cNvPr id="4" name="矩形 3"/>
          <p:cNvSpPr/>
          <p:nvPr/>
        </p:nvSpPr>
        <p:spPr>
          <a:xfrm>
            <a:off x="-911225" y="3172952"/>
            <a:ext cx="6096000" cy="1168400"/>
          </a:xfrm>
          <a:prstGeom prst="rect">
            <a:avLst/>
          </a:prstGeom>
        </p:spPr>
        <p:txBody>
          <a:bodyPr>
            <a:spAutoFit/>
          </a:bodyPr>
          <a:lstStyle/>
          <a:p>
            <a:pPr algn="ctr">
              <a:lnSpc>
                <a:spcPct val="150000"/>
              </a:lnSpc>
            </a:pPr>
            <a:r>
              <a:rPr lang="zh-CN" altLang="en-US" sz="2800" dirty="0">
                <a:solidFill>
                  <a:schemeClr val="bg1"/>
                </a:solidFill>
                <a:latin typeface="微软雅黑" panose="020B0503020204020204" pitchFamily="34" charset="-122"/>
                <a:ea typeface="微软雅黑" panose="020B0503020204020204" pitchFamily="34" charset="-122"/>
              </a:rPr>
              <a:t>应急预案</a:t>
            </a:r>
            <a:endParaRPr lang="en-US" altLang="zh-CN" sz="2800" dirty="0">
              <a:solidFill>
                <a:schemeClr val="bg1"/>
              </a:solidFill>
              <a:latin typeface="微软雅黑" panose="020B0503020204020204" pitchFamily="34" charset="-122"/>
              <a:ea typeface="微软雅黑" panose="020B0503020204020204" pitchFamily="34" charset="-122"/>
            </a:endParaRPr>
          </a:p>
          <a:p>
            <a:pPr algn="ctr"/>
            <a:r>
              <a:rPr lang="zh-CN" altLang="en-US" sz="2800" dirty="0">
                <a:solidFill>
                  <a:schemeClr val="bg1"/>
                </a:solidFill>
                <a:latin typeface="微软雅黑" panose="020B0503020204020204" pitchFamily="34" charset="-122"/>
                <a:ea typeface="微软雅黑" panose="020B0503020204020204" pitchFamily="34" charset="-122"/>
              </a:rPr>
              <a:t>  三个“确保”</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22" name="矩形 6"/>
          <p:cNvSpPr>
            <a:spLocks noChangeArrowheads="1"/>
          </p:cNvSpPr>
          <p:nvPr/>
        </p:nvSpPr>
        <p:spPr bwMode="auto">
          <a:xfrm>
            <a:off x="1053596" y="735668"/>
            <a:ext cx="10093719"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0"/>
              </a:spcBef>
              <a:buNone/>
            </a:pPr>
            <a:r>
              <a:rPr lang="en-US" altLang="zh-CN" sz="2400" dirty="0">
                <a:latin typeface="Arial" panose="020B0604020202020204" pitchFamily="34" charset="0"/>
                <a:ea typeface="微软雅黑" panose="020B0503020204020204" pitchFamily="34" charset="-122"/>
                <a:cs typeface="Arial" panose="020B0604020202020204" pitchFamily="34" charset="0"/>
              </a:rPr>
              <a:t>【1】</a:t>
            </a:r>
            <a:r>
              <a:rPr lang="zh-CN" altLang="en-US" sz="2400" dirty="0">
                <a:latin typeface="Arial" panose="020B0604020202020204" pitchFamily="34" charset="0"/>
                <a:ea typeface="微软雅黑" panose="020B0503020204020204" pitchFamily="34" charset="-122"/>
                <a:cs typeface="Arial" panose="020B0604020202020204" pitchFamily="34" charset="0"/>
              </a:rPr>
              <a:t>领导重视，组织有力</a:t>
            </a:r>
            <a:endParaRPr lang="zh-CN" altLang="zh-CN" sz="2400" dirty="0">
              <a:latin typeface="微软雅黑" panose="020B0503020204020204" pitchFamily="34" charset="-122"/>
              <a:ea typeface="微软雅黑" panose="020B0503020204020204" pitchFamily="34" charset="-122"/>
            </a:endParaRPr>
          </a:p>
        </p:txBody>
      </p:sp>
      <p:grpSp>
        <p:nvGrpSpPr>
          <p:cNvPr id="23" name="组合 22"/>
          <p:cNvGrpSpPr/>
          <p:nvPr/>
        </p:nvGrpSpPr>
        <p:grpSpPr>
          <a:xfrm>
            <a:off x="767408" y="980728"/>
            <a:ext cx="393412" cy="216024"/>
            <a:chOff x="2414912" y="2636912"/>
            <a:chExt cx="393412" cy="216024"/>
          </a:xfrm>
        </p:grpSpPr>
        <p:sp>
          <p:nvSpPr>
            <p:cNvPr id="24" name="燕尾形 23"/>
            <p:cNvSpPr/>
            <p:nvPr/>
          </p:nvSpPr>
          <p:spPr>
            <a:xfrm>
              <a:off x="2593876" y="2636912"/>
              <a:ext cx="214448" cy="216024"/>
            </a:xfrm>
            <a:prstGeom prst="chevr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0000"/>
                </a:solidFill>
              </a:endParaRPr>
            </a:p>
          </p:txBody>
        </p:sp>
        <p:sp>
          <p:nvSpPr>
            <p:cNvPr id="25" name="燕尾形 24"/>
            <p:cNvSpPr/>
            <p:nvPr/>
          </p:nvSpPr>
          <p:spPr>
            <a:xfrm>
              <a:off x="2414912" y="2636912"/>
              <a:ext cx="214448" cy="216024"/>
            </a:xfrm>
            <a:prstGeom prst="chevr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0000"/>
                </a:solidFill>
              </a:endParaRPr>
            </a:p>
          </p:txBody>
        </p:sp>
      </p:grpSp>
      <p:grpSp>
        <p:nvGrpSpPr>
          <p:cNvPr id="27" name="组合 26"/>
          <p:cNvGrpSpPr/>
          <p:nvPr/>
        </p:nvGrpSpPr>
        <p:grpSpPr>
          <a:xfrm>
            <a:off x="279400" y="1332865"/>
            <a:ext cx="11794490" cy="1535430"/>
            <a:chOff x="862" y="2505"/>
            <a:chExt cx="32199" cy="2567"/>
          </a:xfrm>
        </p:grpSpPr>
        <p:sp>
          <p:nvSpPr>
            <p:cNvPr id="28" name="圆角矩形 25"/>
            <p:cNvSpPr/>
            <p:nvPr/>
          </p:nvSpPr>
          <p:spPr>
            <a:xfrm>
              <a:off x="975" y="2643"/>
              <a:ext cx="31912" cy="2346"/>
            </a:xfrm>
            <a:prstGeom prst="roundRect">
              <a:avLst>
                <a:gd name="adj" fmla="val 0"/>
              </a:avLst>
            </a:prstGeom>
            <a:noFill/>
            <a:ln w="3175">
              <a:solidFill>
                <a:srgbClr val="4141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9" name="矩形 93"/>
            <p:cNvSpPr/>
            <p:nvPr/>
          </p:nvSpPr>
          <p:spPr>
            <a:xfrm>
              <a:off x="862" y="2505"/>
              <a:ext cx="1036" cy="60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02A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0" name="矩形 93"/>
            <p:cNvSpPr/>
            <p:nvPr/>
          </p:nvSpPr>
          <p:spPr>
            <a:xfrm rot="10800000">
              <a:off x="32025" y="4477"/>
              <a:ext cx="1036" cy="59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02A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 name="矩形 1"/>
          <p:cNvSpPr/>
          <p:nvPr/>
        </p:nvSpPr>
        <p:spPr>
          <a:xfrm>
            <a:off x="377825" y="1448435"/>
            <a:ext cx="11550015" cy="1261110"/>
          </a:xfrm>
          <a:prstGeom prst="rect">
            <a:avLst/>
          </a:prstGeom>
        </p:spPr>
        <p:txBody>
          <a:bodyPr wrap="square">
            <a:spAutoFit/>
          </a:bodyPr>
          <a:lstStyle/>
          <a:p>
            <a:pPr lvl="0">
              <a:lnSpc>
                <a:spcPct val="150000"/>
              </a:lnSpc>
            </a:pPr>
            <a:r>
              <a:rPr lang="en-US" altLang="zh-CN" sz="2665" dirty="0" smtClean="0">
                <a:latin typeface="微软雅黑" panose="020B0503020204020204" pitchFamily="34" charset="-122"/>
                <a:ea typeface="微软雅黑" panose="020B0503020204020204" pitchFamily="34" charset="-122"/>
              </a:rPr>
              <a:t>      </a:t>
            </a:r>
            <a:r>
              <a:rPr lang="zh-CN" altLang="zh-CN" sz="2400" dirty="0" smtClean="0">
                <a:latin typeface="微软雅黑" panose="020B0503020204020204" pitchFamily="34" charset="-122"/>
                <a:ea typeface="微软雅黑" panose="020B0503020204020204" pitchFamily="34" charset="-122"/>
              </a:rPr>
              <a:t>成立</a:t>
            </a:r>
            <a:r>
              <a:rPr lang="zh-CN" altLang="zh-CN" sz="2400" dirty="0">
                <a:latin typeface="微软雅黑" panose="020B0503020204020204" pitchFamily="34" charset="-122"/>
                <a:ea typeface="微软雅黑" panose="020B0503020204020204" pitchFamily="34" charset="-122"/>
              </a:rPr>
              <a:t>了以矿长为组长、总工程师为副组长的安全监控系统升级领导小组，负责人、财、物和各方面工作协调。多次召开监控系统升级专题会进行全面调度</a:t>
            </a:r>
            <a:r>
              <a:rPr lang="zh-CN" altLang="en-US" sz="2400" dirty="0" smtClean="0"/>
              <a:t>。</a:t>
            </a:r>
            <a:endParaRPr lang="zh-CN" altLang="zh-CN" sz="2400" dirty="0"/>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7786" y="2869450"/>
            <a:ext cx="7668852" cy="3444361"/>
          </a:xfrm>
          <a:prstGeom prst="rect">
            <a:avLst/>
          </a:prstGeom>
          <a:effectLst>
            <a:outerShdw blurRad="50800" dist="38100" dir="2700000" algn="tl" rotWithShape="0">
              <a:prstClr val="black">
                <a:alpha val="40000"/>
              </a:prstClr>
            </a:outerShdw>
          </a:effectLst>
        </p:spPr>
      </p:pic>
      <p:sp>
        <p:nvSpPr>
          <p:cNvPr id="33" name="矩形 32"/>
          <p:cNvSpPr/>
          <p:nvPr/>
        </p:nvSpPr>
        <p:spPr>
          <a:xfrm>
            <a:off x="4054772" y="6388032"/>
            <a:ext cx="4754880" cy="460375"/>
          </a:xfrm>
          <a:prstGeom prst="rect">
            <a:avLst/>
          </a:prstGeom>
        </p:spPr>
        <p:txBody>
          <a:bodyPr wrap="none">
            <a:spAutoFit/>
          </a:bodyPr>
          <a:lstStyle/>
          <a:p>
            <a:r>
              <a:rPr lang="zh-CN" altLang="en-US" sz="2400" dirty="0" smtClean="0"/>
              <a:t>多次召开监控系统升级改造专题会</a:t>
            </a:r>
            <a:endParaRPr lang="zh-CN" altLang="en-US" sz="2400" dirty="0"/>
          </a:p>
        </p:txBody>
      </p:sp>
      <p:sp>
        <p:nvSpPr>
          <p:cNvPr id="19" name="矩形 72"/>
          <p:cNvSpPr/>
          <p:nvPr/>
        </p:nvSpPr>
        <p:spPr>
          <a:xfrm>
            <a:off x="7911939" y="-6555"/>
            <a:ext cx="4280063" cy="521970"/>
          </a:xfrm>
          <a:prstGeom prst="rect">
            <a:avLst/>
          </a:prstGeom>
          <a:solidFill>
            <a:srgbClr val="FFC000"/>
          </a:solidFill>
          <a:ln w="9525">
            <a:noFill/>
          </a:ln>
        </p:spPr>
        <p:txBody>
          <a:bodyPr wrap="square">
            <a:spAutoFit/>
          </a:bodyPr>
          <a:lstStyle/>
          <a:p>
            <a:pPr eaLnBrk="0" hangingPunct="0">
              <a:spcBef>
                <a:spcPct val="0"/>
              </a:spcBef>
            </a:pPr>
            <a:r>
              <a:rPr lang="zh-CN" altLang="en-US" sz="2800" dirty="0">
                <a:latin typeface="黑体" panose="02010609060101010101" pitchFamily="49" charset="-122"/>
                <a:ea typeface="黑体" panose="02010609060101010101" pitchFamily="49" charset="-122"/>
              </a:rPr>
              <a:t>二、精心</a:t>
            </a:r>
            <a:r>
              <a:rPr lang="zh-CN" altLang="en-US" sz="2800" dirty="0" smtClean="0">
                <a:latin typeface="黑体" panose="02010609060101010101" pitchFamily="49" charset="-122"/>
                <a:ea typeface="黑体" panose="02010609060101010101" pitchFamily="49" charset="-122"/>
              </a:rPr>
              <a:t>部署，严格落实</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500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1000"/>
                                        <p:tgtEl>
                                          <p:spTgt spid="33"/>
                                        </p:tgtEl>
                                      </p:cBhvr>
                                    </p:animEffect>
                                    <p:anim calcmode="lin" valueType="num">
                                      <p:cBhvr>
                                        <p:cTn id="32" dur="1000" fill="hold"/>
                                        <p:tgtEl>
                                          <p:spTgt spid="33"/>
                                        </p:tgtEl>
                                        <p:attrNameLst>
                                          <p:attrName>ppt_x</p:attrName>
                                        </p:attrNameLst>
                                      </p:cBhvr>
                                      <p:tavLst>
                                        <p:tav tm="0">
                                          <p:val>
                                            <p:strVal val="#ppt_x"/>
                                          </p:val>
                                        </p:tav>
                                        <p:tav tm="100000">
                                          <p:val>
                                            <p:strVal val="#ppt_x"/>
                                          </p:val>
                                        </p:tav>
                                      </p:tavLst>
                                    </p:anim>
                                    <p:anim calcmode="lin" valueType="num">
                                      <p:cBhvr>
                                        <p:cTn id="3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5" descr="D:\360Downloads\541389396\Image\[7UEQ$375R[UOHA4O1_QBBN.jpg"/>
          <p:cNvPicPr>
            <a:picLocks noChangeAspect="1"/>
          </p:cNvPicPr>
          <p:nvPr/>
        </p:nvPicPr>
        <p:blipFill>
          <a:blip r:embed="rId1"/>
          <a:stretch>
            <a:fillRect/>
          </a:stretch>
        </p:blipFill>
        <p:spPr>
          <a:xfrm>
            <a:off x="403226" y="153465"/>
            <a:ext cx="2136775" cy="635000"/>
          </a:xfrm>
          <a:prstGeom prst="rect">
            <a:avLst/>
          </a:prstGeom>
          <a:noFill/>
          <a:ln w="9525">
            <a:noFill/>
          </a:ln>
        </p:spPr>
      </p:pic>
      <p:grpSp>
        <p:nvGrpSpPr>
          <p:cNvPr id="9222" name="组合 1048"/>
          <p:cNvGrpSpPr/>
          <p:nvPr/>
        </p:nvGrpSpPr>
        <p:grpSpPr>
          <a:xfrm>
            <a:off x="0" y="625905"/>
            <a:ext cx="7478713" cy="376239"/>
            <a:chOff x="0" y="0"/>
            <a:chExt cx="7479061" cy="376484"/>
          </a:xfrm>
        </p:grpSpPr>
        <p:sp>
          <p:nvSpPr>
            <p:cNvPr id="9226" name="矩形 94"/>
            <p:cNvSpPr/>
            <p:nvPr/>
          </p:nvSpPr>
          <p:spPr>
            <a:xfrm>
              <a:off x="279413" y="265286"/>
              <a:ext cx="7199648" cy="19063"/>
            </a:xfrm>
            <a:prstGeom prst="rect">
              <a:avLst/>
            </a:prstGeom>
            <a:gradFill rotWithShape="1">
              <a:gsLst>
                <a:gs pos="0">
                  <a:schemeClr val="bg1">
                    <a:alpha val="0"/>
                  </a:schemeClr>
                </a:gs>
                <a:gs pos="100000">
                  <a:srgbClr val="00A336"/>
                </a:gs>
              </a:gsLst>
              <a:lin ang="0" scaled="1"/>
              <a:tileRect/>
            </a:gradFill>
            <a:ln w="9525">
              <a:noFill/>
            </a:ln>
          </p:spPr>
          <p:txBody>
            <a:bodyPr anchor="ctr"/>
            <a:lstStyle/>
            <a:p>
              <a:pPr algn="ctr">
                <a:spcBef>
                  <a:spcPct val="0"/>
                </a:spcBef>
                <a:buFont typeface="Arial" panose="020B0604020202020204" pitchFamily="34" charset="0"/>
                <a:buNone/>
              </a:pPr>
              <a:endParaRPr lang="zh-CN" altLang="en-US" sz="2400" b="0" dirty="0">
                <a:solidFill>
                  <a:srgbClr val="FFFFFF"/>
                </a:solidFill>
                <a:latin typeface="Calibri" panose="020F0502020204030204" pitchFamily="34" charset="0"/>
                <a:ea typeface="宋体" panose="02010600030101010101" pitchFamily="2" charset="-122"/>
              </a:endParaRPr>
            </a:p>
          </p:txBody>
        </p:sp>
        <p:pic>
          <p:nvPicPr>
            <p:cNvPr id="9227" name="Picture 3" descr="E:\桌面\绿叶.png"/>
            <p:cNvPicPr>
              <a:picLocks noChangeAspect="1"/>
            </p:cNvPicPr>
            <p:nvPr/>
          </p:nvPicPr>
          <p:blipFill>
            <a:blip r:embed="rId2"/>
            <a:stretch>
              <a:fillRect/>
            </a:stretch>
          </p:blipFill>
          <p:spPr>
            <a:xfrm rot="-1584236">
              <a:off x="0" y="0"/>
              <a:ext cx="585193" cy="376484"/>
            </a:xfrm>
            <a:prstGeom prst="rect">
              <a:avLst/>
            </a:prstGeom>
            <a:noFill/>
            <a:ln w="9525">
              <a:noFill/>
            </a:ln>
          </p:spPr>
        </p:pic>
      </p:grpSp>
      <p:sp>
        <p:nvSpPr>
          <p:cNvPr id="4" name="矩形 3"/>
          <p:cNvSpPr/>
          <p:nvPr/>
        </p:nvSpPr>
        <p:spPr>
          <a:xfrm>
            <a:off x="-911225" y="3172952"/>
            <a:ext cx="6096000" cy="1168400"/>
          </a:xfrm>
          <a:prstGeom prst="rect">
            <a:avLst/>
          </a:prstGeom>
        </p:spPr>
        <p:txBody>
          <a:bodyPr>
            <a:spAutoFit/>
          </a:bodyPr>
          <a:lstStyle/>
          <a:p>
            <a:pPr algn="ctr">
              <a:lnSpc>
                <a:spcPct val="150000"/>
              </a:lnSpc>
            </a:pPr>
            <a:r>
              <a:rPr lang="zh-CN" altLang="en-US" sz="2800" dirty="0">
                <a:solidFill>
                  <a:schemeClr val="bg1"/>
                </a:solidFill>
                <a:latin typeface="微软雅黑" panose="020B0503020204020204" pitchFamily="34" charset="-122"/>
                <a:ea typeface="微软雅黑" panose="020B0503020204020204" pitchFamily="34" charset="-122"/>
              </a:rPr>
              <a:t>应急预案</a:t>
            </a:r>
            <a:endParaRPr lang="en-US" altLang="zh-CN" sz="2800" dirty="0">
              <a:solidFill>
                <a:schemeClr val="bg1"/>
              </a:solidFill>
              <a:latin typeface="微软雅黑" panose="020B0503020204020204" pitchFamily="34" charset="-122"/>
              <a:ea typeface="微软雅黑" panose="020B0503020204020204" pitchFamily="34" charset="-122"/>
            </a:endParaRPr>
          </a:p>
          <a:p>
            <a:pPr algn="ctr"/>
            <a:r>
              <a:rPr lang="zh-CN" altLang="en-US" sz="2800" dirty="0">
                <a:solidFill>
                  <a:schemeClr val="bg1"/>
                </a:solidFill>
                <a:latin typeface="微软雅黑" panose="020B0503020204020204" pitchFamily="34" charset="-122"/>
                <a:ea typeface="微软雅黑" panose="020B0503020204020204" pitchFamily="34" charset="-122"/>
              </a:rPr>
              <a:t>  三个“确保”</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22" name="矩形 6"/>
          <p:cNvSpPr>
            <a:spLocks noChangeArrowheads="1"/>
          </p:cNvSpPr>
          <p:nvPr/>
        </p:nvSpPr>
        <p:spPr bwMode="auto">
          <a:xfrm>
            <a:off x="1053596" y="788707"/>
            <a:ext cx="10093719"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0"/>
              </a:spcBef>
              <a:buNone/>
            </a:pPr>
            <a:r>
              <a:rPr lang="en-US" altLang="zh-CN" sz="2400" dirty="0">
                <a:latin typeface="Arial" panose="020B0604020202020204" pitchFamily="34" charset="0"/>
                <a:ea typeface="微软雅黑" panose="020B0503020204020204" pitchFamily="34" charset="-122"/>
                <a:cs typeface="Arial" panose="020B0604020202020204" pitchFamily="34" charset="0"/>
              </a:rPr>
              <a:t>【2】</a:t>
            </a:r>
            <a:r>
              <a:rPr lang="zh-CN" altLang="en-US" sz="2400" dirty="0">
                <a:latin typeface="Arial" panose="020B0604020202020204" pitchFamily="34" charset="0"/>
                <a:ea typeface="微软雅黑" panose="020B0503020204020204" pitchFamily="34" charset="-122"/>
                <a:cs typeface="Arial" panose="020B0604020202020204" pitchFamily="34" charset="0"/>
              </a:rPr>
              <a:t>深入调研，无缝升级</a:t>
            </a:r>
            <a:endParaRPr lang="zh-CN" altLang="zh-CN" sz="2400" dirty="0">
              <a:latin typeface="微软雅黑" panose="020B0503020204020204" pitchFamily="34" charset="-122"/>
              <a:ea typeface="微软雅黑" panose="020B0503020204020204" pitchFamily="34" charset="-122"/>
            </a:endParaRPr>
          </a:p>
        </p:txBody>
      </p:sp>
      <p:grpSp>
        <p:nvGrpSpPr>
          <p:cNvPr id="23" name="组合 22"/>
          <p:cNvGrpSpPr/>
          <p:nvPr/>
        </p:nvGrpSpPr>
        <p:grpSpPr>
          <a:xfrm>
            <a:off x="767408" y="1001108"/>
            <a:ext cx="393412" cy="216024"/>
            <a:chOff x="2414912" y="2636912"/>
            <a:chExt cx="393412" cy="216024"/>
          </a:xfrm>
        </p:grpSpPr>
        <p:sp>
          <p:nvSpPr>
            <p:cNvPr id="24" name="燕尾形 23"/>
            <p:cNvSpPr/>
            <p:nvPr/>
          </p:nvSpPr>
          <p:spPr>
            <a:xfrm>
              <a:off x="2593876" y="2636912"/>
              <a:ext cx="214448" cy="216024"/>
            </a:xfrm>
            <a:prstGeom prst="chevr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0000"/>
                </a:solidFill>
              </a:endParaRPr>
            </a:p>
          </p:txBody>
        </p:sp>
        <p:sp>
          <p:nvSpPr>
            <p:cNvPr id="25" name="燕尾形 24"/>
            <p:cNvSpPr/>
            <p:nvPr/>
          </p:nvSpPr>
          <p:spPr>
            <a:xfrm>
              <a:off x="2414912" y="2636912"/>
              <a:ext cx="214448" cy="216024"/>
            </a:xfrm>
            <a:prstGeom prst="chevr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0000"/>
                </a:solidFill>
              </a:endParaRPr>
            </a:p>
          </p:txBody>
        </p:sp>
      </p:grpSp>
      <p:grpSp>
        <p:nvGrpSpPr>
          <p:cNvPr id="27" name="组合 26"/>
          <p:cNvGrpSpPr/>
          <p:nvPr/>
        </p:nvGrpSpPr>
        <p:grpSpPr>
          <a:xfrm>
            <a:off x="279400" y="1353185"/>
            <a:ext cx="11769725" cy="1955165"/>
            <a:chOff x="862" y="2505"/>
            <a:chExt cx="32199" cy="2567"/>
          </a:xfrm>
        </p:grpSpPr>
        <p:sp>
          <p:nvSpPr>
            <p:cNvPr id="28" name="圆角矩形 25"/>
            <p:cNvSpPr/>
            <p:nvPr/>
          </p:nvSpPr>
          <p:spPr>
            <a:xfrm>
              <a:off x="975" y="2643"/>
              <a:ext cx="31912" cy="2346"/>
            </a:xfrm>
            <a:prstGeom prst="roundRect">
              <a:avLst>
                <a:gd name="adj" fmla="val 0"/>
              </a:avLst>
            </a:prstGeom>
            <a:noFill/>
            <a:ln w="3175">
              <a:solidFill>
                <a:srgbClr val="4141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9" name="矩形 93"/>
            <p:cNvSpPr/>
            <p:nvPr/>
          </p:nvSpPr>
          <p:spPr>
            <a:xfrm>
              <a:off x="862" y="2505"/>
              <a:ext cx="1036" cy="60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02A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0" name="矩形 93"/>
            <p:cNvSpPr/>
            <p:nvPr/>
          </p:nvSpPr>
          <p:spPr>
            <a:xfrm rot="10800000">
              <a:off x="32025" y="4477"/>
              <a:ext cx="1036" cy="59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02A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 name="矩形 1"/>
          <p:cNvSpPr/>
          <p:nvPr/>
        </p:nvSpPr>
        <p:spPr>
          <a:xfrm>
            <a:off x="320705" y="1353212"/>
            <a:ext cx="11728615" cy="1939925"/>
          </a:xfrm>
          <a:prstGeom prst="rect">
            <a:avLst/>
          </a:prstGeom>
        </p:spPr>
        <p:txBody>
          <a:bodyPr wrap="square">
            <a:spAutoFit/>
          </a:bodyPr>
          <a:lstStyle/>
          <a:p>
            <a:pPr>
              <a:lnSpc>
                <a:spcPct val="150000"/>
              </a:lnSpc>
              <a:spcAft>
                <a:spcPts val="0"/>
              </a:spcAft>
            </a:pPr>
            <a:r>
              <a:rPr lang="en-US" altLang="zh-CN" sz="2665" dirty="0">
                <a:latin typeface="微软雅黑" panose="020B0503020204020204" pitchFamily="34" charset="-122"/>
                <a:ea typeface="微软雅黑" panose="020B0503020204020204" pitchFamily="34" charset="-122"/>
              </a:rPr>
              <a:t>       </a:t>
            </a:r>
            <a:r>
              <a:rPr lang="zh-CN" altLang="en-US" sz="2665" dirty="0">
                <a:latin typeface="微软雅黑" panose="020B0503020204020204" pitchFamily="34" charset="-122"/>
                <a:ea typeface="微软雅黑" panose="020B0503020204020204" pitchFamily="34" charset="-122"/>
              </a:rPr>
              <a:t>结合我矿瓦斯管理特点</a:t>
            </a:r>
            <a:r>
              <a:rPr lang="zh-CN" altLang="en-US" sz="2665" dirty="0" smtClean="0">
                <a:latin typeface="微软雅黑" panose="020B0503020204020204" pitchFamily="34" charset="-122"/>
                <a:ea typeface="微软雅黑" panose="020B0503020204020204" pitchFamily="34" charset="-122"/>
              </a:rPr>
              <a:t>，组织专业技术人员对具备瓦斯治理经验的监控系统厂家进行深入考察调研，</a:t>
            </a:r>
            <a:r>
              <a:rPr lang="zh-CN" altLang="zh-CN" sz="2665" dirty="0" smtClean="0">
                <a:latin typeface="微软雅黑" panose="020B0503020204020204" pitchFamily="34" charset="-122"/>
                <a:ea typeface="微软雅黑" panose="020B0503020204020204" pitchFamily="34" charset="-122"/>
              </a:rPr>
              <a:t>对比性能</a:t>
            </a:r>
            <a:r>
              <a:rPr lang="zh-CN" altLang="en-US" sz="2665" dirty="0" smtClean="0">
                <a:latin typeface="微软雅黑" panose="020B0503020204020204" pitchFamily="34" charset="-122"/>
                <a:ea typeface="微软雅黑" panose="020B0503020204020204" pitchFamily="34" charset="-122"/>
              </a:rPr>
              <a:t>，</a:t>
            </a:r>
            <a:r>
              <a:rPr lang="zh-CN" altLang="zh-CN" sz="2665" dirty="0" smtClean="0">
                <a:latin typeface="微软雅黑" panose="020B0503020204020204" pitchFamily="34" charset="-122"/>
                <a:ea typeface="微软雅黑" panose="020B0503020204020204" pitchFamily="34" charset="-122"/>
              </a:rPr>
              <a:t>编制</a:t>
            </a:r>
            <a:r>
              <a:rPr lang="zh-CN" altLang="zh-CN" sz="2665" dirty="0">
                <a:latin typeface="微软雅黑" panose="020B0503020204020204" pitchFamily="34" charset="-122"/>
                <a:ea typeface="微软雅黑" panose="020B0503020204020204" pitchFamily="34" charset="-122"/>
              </a:rPr>
              <a:t>了《石壕煤矿安全监控系统升级改造方案》，于</a:t>
            </a:r>
            <a:r>
              <a:rPr lang="en-US" altLang="zh-CN" sz="2665" dirty="0">
                <a:latin typeface="微软雅黑" panose="020B0503020204020204" pitchFamily="34" charset="-122"/>
                <a:ea typeface="微软雅黑" panose="020B0503020204020204" pitchFamily="34" charset="-122"/>
              </a:rPr>
              <a:t>2017</a:t>
            </a:r>
            <a:r>
              <a:rPr lang="zh-CN" altLang="zh-CN" sz="2665" dirty="0">
                <a:latin typeface="微软雅黑" panose="020B0503020204020204" pitchFamily="34" charset="-122"/>
                <a:ea typeface="微软雅黑" panose="020B0503020204020204" pitchFamily="34" charset="-122"/>
              </a:rPr>
              <a:t>年</a:t>
            </a:r>
            <a:r>
              <a:rPr lang="en-US" altLang="zh-CN" sz="2665" dirty="0">
                <a:latin typeface="微软雅黑" panose="020B0503020204020204" pitchFamily="34" charset="-122"/>
                <a:ea typeface="微软雅黑" panose="020B0503020204020204" pitchFamily="34" charset="-122"/>
              </a:rPr>
              <a:t>12</a:t>
            </a:r>
            <a:r>
              <a:rPr lang="zh-CN" altLang="zh-CN" sz="2665" dirty="0">
                <a:latin typeface="微软雅黑" panose="020B0503020204020204" pitchFamily="34" charset="-122"/>
                <a:ea typeface="微软雅黑" panose="020B0503020204020204" pitchFamily="34" charset="-122"/>
              </a:rPr>
              <a:t>月通过了专家组的评审。</a:t>
            </a:r>
            <a:endParaRPr lang="zh-CN" altLang="zh-CN" sz="2665" dirty="0">
              <a:latin typeface="微软雅黑" panose="020B0503020204020204" pitchFamily="34" charset="-122"/>
              <a:ea typeface="微软雅黑" panose="020B0503020204020204" pitchFamily="34" charset="-122"/>
            </a:endParaRPr>
          </a:p>
        </p:txBody>
      </p:sp>
      <p:pic>
        <p:nvPicPr>
          <p:cNvPr id="17" name="图片 13" descr="淮北矿业袁店一矿与集团和矿领导交流"/>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675" y="3339465"/>
            <a:ext cx="5755005" cy="3146425"/>
          </a:xfrm>
          <a:prstGeom prst="rect">
            <a:avLst/>
          </a:prstGeom>
          <a:ln>
            <a:noFill/>
          </a:ln>
          <a:effectLst>
            <a:outerShdw blurRad="292100" dist="139700" dir="2700000" algn="tl" rotWithShape="0">
              <a:srgbClr val="333333">
                <a:alpha val="65000"/>
              </a:srgbClr>
            </a:outerShdw>
          </a:effectLst>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67450" y="3359150"/>
            <a:ext cx="5718175" cy="3107690"/>
          </a:xfrm>
          <a:prstGeom prst="rect">
            <a:avLst/>
          </a:prstGeom>
          <a:effectLst>
            <a:outerShdw blurRad="50800" dist="38100" dir="2700000" algn="tl" rotWithShape="0">
              <a:prstClr val="black">
                <a:alpha val="40000"/>
              </a:prstClr>
            </a:outerShdw>
          </a:effectLst>
        </p:spPr>
      </p:pic>
      <p:sp>
        <p:nvSpPr>
          <p:cNvPr id="19" name="矩形 18"/>
          <p:cNvSpPr/>
          <p:nvPr/>
        </p:nvSpPr>
        <p:spPr>
          <a:xfrm>
            <a:off x="4233202" y="6466563"/>
            <a:ext cx="3840480" cy="460375"/>
          </a:xfrm>
          <a:prstGeom prst="rect">
            <a:avLst/>
          </a:prstGeom>
        </p:spPr>
        <p:txBody>
          <a:bodyPr wrap="none">
            <a:spAutoFit/>
          </a:bodyPr>
          <a:lstStyle/>
          <a:p>
            <a:r>
              <a:rPr lang="zh-CN" altLang="en-US" sz="2400" dirty="0" smtClean="0"/>
              <a:t>到各主流厂家进行考察调研</a:t>
            </a:r>
            <a:endParaRPr lang="zh-CN" altLang="en-US" sz="2400" dirty="0"/>
          </a:p>
        </p:txBody>
      </p:sp>
      <p:sp>
        <p:nvSpPr>
          <p:cNvPr id="20" name="矩形 72"/>
          <p:cNvSpPr/>
          <p:nvPr/>
        </p:nvSpPr>
        <p:spPr>
          <a:xfrm>
            <a:off x="7911939" y="-6555"/>
            <a:ext cx="4280063" cy="521970"/>
          </a:xfrm>
          <a:prstGeom prst="rect">
            <a:avLst/>
          </a:prstGeom>
          <a:solidFill>
            <a:srgbClr val="FFC000"/>
          </a:solidFill>
          <a:ln w="9525">
            <a:noFill/>
          </a:ln>
        </p:spPr>
        <p:txBody>
          <a:bodyPr wrap="square">
            <a:spAutoFit/>
          </a:bodyPr>
          <a:lstStyle/>
          <a:p>
            <a:pPr eaLnBrk="0" hangingPunct="0">
              <a:spcBef>
                <a:spcPct val="0"/>
              </a:spcBef>
            </a:pPr>
            <a:r>
              <a:rPr lang="zh-CN" altLang="en-US" sz="2800" dirty="0">
                <a:latin typeface="黑体" panose="02010609060101010101" pitchFamily="49" charset="-122"/>
                <a:ea typeface="黑体" panose="02010609060101010101" pitchFamily="49" charset="-122"/>
              </a:rPr>
              <a:t>二、精心</a:t>
            </a:r>
            <a:r>
              <a:rPr lang="zh-CN" altLang="en-US" sz="2800" dirty="0" smtClean="0">
                <a:latin typeface="黑体" panose="02010609060101010101" pitchFamily="49" charset="-122"/>
                <a:ea typeface="黑体" panose="02010609060101010101" pitchFamily="49" charset="-122"/>
              </a:rPr>
              <a:t>部署，严格落实</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500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 grpId="0"/>
      <p:bldP spid="19" grpId="0"/>
    </p:bldLst>
  </p:timing>
</p:sld>
</file>

<file path=ppt/tags/tag1.xml><?xml version="1.0" encoding="utf-8"?>
<p:tagLst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2110</Words>
  <Application>WPS 演示</Application>
  <PresentationFormat>宽屏</PresentationFormat>
  <Paragraphs>284</Paragraphs>
  <Slides>20</Slides>
  <Notes>20</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20</vt:i4>
      </vt:variant>
    </vt:vector>
  </HeadingPairs>
  <TitlesOfParts>
    <vt:vector size="38" baseType="lpstr">
      <vt:lpstr>Arial</vt:lpstr>
      <vt:lpstr>宋体</vt:lpstr>
      <vt:lpstr>Wingdings</vt:lpstr>
      <vt:lpstr>Verdana</vt:lpstr>
      <vt:lpstr>微软雅黑</vt:lpstr>
      <vt:lpstr>黑体</vt:lpstr>
      <vt:lpstr>文鼎顏楷九宮體</vt:lpstr>
      <vt:lpstr>Calibri</vt:lpstr>
      <vt:lpstr>迷你简菱心</vt:lpstr>
      <vt:lpstr>Franklin Gothic Book</vt:lpstr>
      <vt:lpstr>Times New Roman</vt:lpstr>
      <vt:lpstr>Arial Unicode MS</vt:lpstr>
      <vt:lpstr>等线 Light</vt:lpstr>
      <vt:lpstr>Calibri Light</vt:lpstr>
      <vt:lpstr>等线</vt:lpstr>
      <vt:lpstr>楷体_GB2312</vt:lpstr>
      <vt:lpstr>新宋体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INFOCHINA</dc:title>
  <dc:creator>我爱PPT官方网 - 中文演示设计平台 www.iloveppt.org;ilovePPT.ORG</dc:creator>
  <cp:keywords>我爱PPT中文网; 我爱PPT官方网 - 中文演示设计平台 www.iloveppt.org; ppt ppt模版 ppt设计</cp:keywords>
  <cp:lastModifiedBy>hcy</cp:lastModifiedBy>
  <cp:revision>626</cp:revision>
  <dcterms:created xsi:type="dcterms:W3CDTF">2010-10-13T12:51:00Z</dcterms:created>
  <dcterms:modified xsi:type="dcterms:W3CDTF">2018-11-14T11:48:38Z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y fmtid="{D5CDD505-2E9C-101B-9397-08002B2CF9AE}" pid="3" name="KSORubyTemplateID">
    <vt:lpwstr>2</vt:lpwstr>
  </property>
</Properties>
</file>